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5143500" cx="9144000"/>
  <p:notesSz cx="6858000" cy="9144000"/>
  <p:embeddedFontLst>
    <p:embeddedFont>
      <p:font typeface="Barlow Medium"/>
      <p:regular r:id="rId69"/>
      <p:bold r:id="rId70"/>
      <p:italic r:id="rId71"/>
      <p:boldItalic r:id="rId72"/>
    </p:embeddedFont>
    <p:embeddedFont>
      <p:font typeface="Barlow"/>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1AC433F-178F-46EE-9F4D-12161CB6336F}">
  <a:tblStyle styleId="{51AC433F-178F-46EE-9F4D-12161CB6336F}" styleName="Table_0">
    <a:wholeTbl>
      <a:tcTxStyle>
        <a:font>
          <a:latin typeface="Arial"/>
          <a:ea typeface="Arial"/>
          <a:cs typeface="Arial"/>
        </a:font>
        <a:srgbClr val="000000"/>
      </a:tcTxStyle>
      <a:tcStyle>
        <a:tcBdr>
          <a:left>
            <a:ln cap="flat" cmpd="sng" w="19050">
              <a:solidFill>
                <a:srgbClr val="000000"/>
              </a:solidFill>
              <a:prstDash val="solid"/>
              <a:round/>
              <a:headEnd len="sm" w="sm" type="none"/>
              <a:tailEnd len="sm" w="sm" type="none"/>
            </a:ln>
          </a:left>
          <a:right>
            <a:ln cap="flat" cmpd="sng" w="19050">
              <a:solidFill>
                <a:srgbClr val="000000"/>
              </a:solidFill>
              <a:prstDash val="solid"/>
              <a:round/>
              <a:headEnd len="sm" w="sm" type="none"/>
              <a:tailEnd len="sm" w="sm" type="none"/>
            </a:ln>
          </a:right>
          <a:top>
            <a:ln cap="flat" cmpd="sng" w="19050">
              <a:solidFill>
                <a:srgbClr val="000000"/>
              </a:solidFill>
              <a:prstDash val="solid"/>
              <a:round/>
              <a:headEnd len="sm" w="sm" type="none"/>
              <a:tailEnd len="sm" w="sm" type="none"/>
            </a:ln>
          </a:top>
          <a:bottom>
            <a:ln cap="flat" cmpd="sng" w="19050">
              <a:solidFill>
                <a:srgbClr val="000000"/>
              </a:solidFill>
              <a:prstDash val="solid"/>
              <a:round/>
              <a:headEnd len="sm" w="sm" type="none"/>
              <a:tailEnd len="sm" w="sm" type="none"/>
            </a:ln>
          </a:bottom>
          <a:insideH>
            <a:ln cap="flat" cmpd="sng" w="19050">
              <a:solidFill>
                <a:srgbClr val="000000"/>
              </a:solidFill>
              <a:prstDash val="solid"/>
              <a:round/>
              <a:headEnd len="sm" w="sm" type="none"/>
              <a:tailEnd len="sm" w="sm" type="none"/>
            </a:ln>
          </a:insideH>
          <a:insideV>
            <a:ln cap="flat" cmpd="sng" w="190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CF7DE00C-C4D1-45CC-B62F-A548E023B0E0}"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95171FF-2910-41A6-9BC8-51D005ECD67A}" styleName="Table_2">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Barlow-regular.fntdata"/><Relationship Id="rId72" Type="http://schemas.openxmlformats.org/officeDocument/2006/relationships/font" Target="fonts/BarlowMedium-boldItalic.fntdata"/><Relationship Id="rId31" Type="http://schemas.openxmlformats.org/officeDocument/2006/relationships/slide" Target="slides/slide26.xml"/><Relationship Id="rId75" Type="http://schemas.openxmlformats.org/officeDocument/2006/relationships/font" Target="fonts/Barlow-italic.fntdata"/><Relationship Id="rId30" Type="http://schemas.openxmlformats.org/officeDocument/2006/relationships/slide" Target="slides/slide25.xml"/><Relationship Id="rId74" Type="http://schemas.openxmlformats.org/officeDocument/2006/relationships/font" Target="fonts/Barlow-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Barlow-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BarlowMedium-italic.fntdata"/><Relationship Id="rId70" Type="http://schemas.openxmlformats.org/officeDocument/2006/relationships/font" Target="fonts/BarlowMedium-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BarlowMedium-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fb87c9a92b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gfb87c9a92b_0_7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af1b1e1ab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1af1b1e1a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1af1b1e1a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11af1b1e1ab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b87c9a92b_0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gfb87c9a92b_0_8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fb87c9a92b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fb87c9a92b_0_9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fb87c9a92b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gfb87c9a92b_0_8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fb87c9a92b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fb87c9a92b_0_8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fd8ee2bb2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11fd8ee2bb2_2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592ab3fe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3592ab3f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592ab3fec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592ab3fec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3592ab3fec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3592ab3fec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fb87c9a92b_0_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gfb87c9a92b_0_8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fb87c9a92b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fb87c9a92b_0_8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af1b1e1a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11af1b1e1ab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1af1b1e1a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11af1b1e1ab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af1b1e1a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11af1b1e1ab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3592ab3fec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3592ab3fec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3592ab3fec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3592ab3fec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3592ab3fec_0_3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3592ab3fe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3592ab3fec_0_3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3592ab3fec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fd8ee2bb2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11fd8ee2bb2_2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35858efdf3_3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35858efdf3_3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fb87c9a92b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gfb87c9a92b_0_7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35858efdf3_3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35858efdf3_3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1fd8ee2bb2_2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1fd8ee2bb2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35858efdf3_3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35858efdf3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1fd8ee2bb2_2_1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1fd8ee2bb2_2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2ef0acb48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12ef0acb487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2eae3e86c0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2eae3e86c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2aa90aba7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2aa90aba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2d78deb190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2d78deb19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2d78deb190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2d78deb19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2eae3e86c0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2eae3e86c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ae4614790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11ae4614790_4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2eae3e86c0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2eae3e86c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2d78deb190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2d78deb19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2d78deb190_0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2d78deb19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2d78deb190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2d78deb19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2d78deb190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2d78deb19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2eae3e86c0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2eae3e86c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2eae3e86c0_0_4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2eae3e86c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2ee8dfda57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2ee8dfda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2ef0acb487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12ef0acb48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12eae3e86c0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12eae3e86c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35858efdf3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35858efd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12ef0acb487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12ef0acb48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2ef0acb487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2ef0acb48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2ef0acb487_0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2ef0acb48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2ef0acb487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2ef0acb48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2ef0acb487_0_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2ef0acb48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1fd8ee2bb2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1fd8ee2bb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2ef0acb487_0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2ef0acb48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3585662cb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g13585662cb9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3585662cb9_0_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3585662cb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3585662cb9_0_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3585662cb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5858efdf3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35858efdf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3585662cb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g13585662cb9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35858efdf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35858efd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35858efdf3_5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35858efdf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fb87c9a92b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gfb87c9a92b_0_10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35858efdf3_2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35858efdf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35858efdf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g135858efdf3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af1b1e1ab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af1b1e1a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1590675" y="-430404"/>
            <a:ext cx="6391200" cy="6391200"/>
          </a:xfrm>
          <a:prstGeom prst="chord">
            <a:avLst>
              <a:gd fmla="val 14385217" name="adj1"/>
              <a:gd fmla="val 7208317" name="adj2"/>
            </a:avLst>
          </a:pr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 name="Google Shape;11;p2"/>
          <p:cNvSpPr/>
          <p:nvPr/>
        </p:nvSpPr>
        <p:spPr>
          <a:xfrm>
            <a:off x="449540" y="784173"/>
            <a:ext cx="539646" cy="134911"/>
          </a:xfrm>
          <a:custGeom>
            <a:rect b="b" l="l" r="r" t="t"/>
            <a:pathLst>
              <a:path extrusionOk="0" h="269823" w="1079292">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 name="Google Shape;12;p2"/>
          <p:cNvSpPr txBox="1"/>
          <p:nvPr>
            <p:ph type="ctrTitle"/>
          </p:nvPr>
        </p:nvSpPr>
        <p:spPr>
          <a:xfrm>
            <a:off x="514350" y="1838325"/>
            <a:ext cx="3497400" cy="1847100"/>
          </a:xfrm>
          <a:prstGeom prst="rect">
            <a:avLst/>
          </a:prstGeom>
        </p:spPr>
        <p:txBody>
          <a:bodyPr anchorCtr="0" anchor="ctr" bIns="0" lIns="0" spcFirstLastPara="1" rIns="0" wrap="square" tIns="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3" name="Google Shape;13;p2"/>
          <p:cNvSpPr txBox="1"/>
          <p:nvPr>
            <p:ph idx="12" type="sldNum"/>
          </p:nvPr>
        </p:nvSpPr>
        <p:spPr>
          <a:xfrm>
            <a:off x="314625" y="4788300"/>
            <a:ext cx="548700" cy="182700"/>
          </a:xfrm>
          <a:prstGeom prst="rect">
            <a:avLst/>
          </a:prstGeom>
        </p:spPr>
        <p:txBody>
          <a:bodyPr anchorCtr="0" anchor="t" bIns="0" lIns="0" spcFirstLastPara="1" rIns="0" wrap="square" tIns="0">
            <a:noAutofit/>
          </a:bodyPr>
          <a:lstStyle>
            <a:lvl1pPr lvl="0" algn="l">
              <a:buNone/>
              <a:defRPr/>
            </a:lvl1pPr>
            <a:lvl2pPr lvl="1" algn="l">
              <a:buNone/>
              <a:defRPr/>
            </a:lvl2pPr>
            <a:lvl3pPr lvl="2" algn="l">
              <a:buNone/>
              <a:defRPr/>
            </a:lvl3pPr>
            <a:lvl4pPr lvl="3" algn="l">
              <a:buNone/>
              <a:defRPr/>
            </a:lvl4pPr>
            <a:lvl5pPr lvl="4" algn="l">
              <a:buNone/>
              <a:defRPr/>
            </a:lvl5pPr>
            <a:lvl6pPr lvl="5" algn="l">
              <a:buNone/>
              <a:defRPr/>
            </a:lvl6pPr>
            <a:lvl7pPr lvl="6" algn="l">
              <a:buNone/>
              <a:defRPr/>
            </a:lvl7pPr>
            <a:lvl8pPr lvl="7" algn="l">
              <a:buNone/>
              <a:defRPr/>
            </a:lvl8pPr>
            <a:lvl9pPr lvl="8" algn="l">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1"/>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dk1"/>
        </a:solidFill>
      </p:bgPr>
    </p:bg>
    <p:spTree>
      <p:nvGrpSpPr>
        <p:cNvPr id="14" name="Shape 14"/>
        <p:cNvGrpSpPr/>
        <p:nvPr/>
      </p:nvGrpSpPr>
      <p:grpSpPr>
        <a:xfrm>
          <a:off x="0" y="0"/>
          <a:ext cx="0" cy="0"/>
          <a:chOff x="0" y="0"/>
          <a:chExt cx="0" cy="0"/>
        </a:xfrm>
      </p:grpSpPr>
      <p:sp>
        <p:nvSpPr>
          <p:cNvPr id="15" name="Google Shape;15;p3"/>
          <p:cNvSpPr/>
          <p:nvPr/>
        </p:nvSpPr>
        <p:spPr>
          <a:xfrm>
            <a:off x="100" y="0"/>
            <a:ext cx="9144000" cy="5151300"/>
          </a:xfrm>
          <a:prstGeom prst="rect">
            <a:avLst/>
          </a:prstGeom>
          <a:solidFill>
            <a:srgbClr val="363739">
              <a:alpha val="70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idx="12" type="sldNum"/>
          </p:nvPr>
        </p:nvSpPr>
        <p:spPr>
          <a:xfrm>
            <a:off x="8532425" y="4618200"/>
            <a:ext cx="611400" cy="525300"/>
          </a:xfrm>
          <a:prstGeom prst="rect">
            <a:avLst/>
          </a:prstGeom>
          <a:solidFill>
            <a:schemeClr val="accent1"/>
          </a:solidFill>
        </p:spPr>
        <p:txBody>
          <a:bodyPr anchorCtr="0" anchor="ctr" bIns="0" lIns="0" spcFirstLastPara="1" rIns="0" wrap="square" tIns="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
        <p:nvSpPr>
          <p:cNvPr id="17" name="Google Shape;17;p3"/>
          <p:cNvSpPr txBox="1"/>
          <p:nvPr>
            <p:ph type="ctrTitle"/>
          </p:nvPr>
        </p:nvSpPr>
        <p:spPr>
          <a:xfrm>
            <a:off x="514350" y="2263175"/>
            <a:ext cx="5557200" cy="631200"/>
          </a:xfrm>
          <a:prstGeom prst="rect">
            <a:avLst/>
          </a:prstGeom>
        </p:spPr>
        <p:txBody>
          <a:bodyPr anchorCtr="0" anchor="ctr" bIns="0" lIns="0" spcFirstLastPara="1" rIns="0" wrap="square" tIns="0">
            <a:noAutofit/>
          </a:bodyPr>
          <a:lstStyle>
            <a:lvl1pPr lvl="0" rtl="0">
              <a:spcBef>
                <a:spcPts val="0"/>
              </a:spcBef>
              <a:spcAft>
                <a:spcPts val="0"/>
              </a:spcAft>
              <a:buClr>
                <a:schemeClr val="accent1"/>
              </a:buClr>
              <a:buSzPts val="4100"/>
              <a:buNone/>
              <a:defRPr>
                <a:solidFill>
                  <a:schemeClr val="accent1"/>
                </a:solidFill>
              </a:defRPr>
            </a:lvl1pPr>
            <a:lvl2pPr lvl="1" rtl="0">
              <a:spcBef>
                <a:spcPts val="0"/>
              </a:spcBef>
              <a:spcAft>
                <a:spcPts val="0"/>
              </a:spcAft>
              <a:buClr>
                <a:schemeClr val="accent1"/>
              </a:buClr>
              <a:buSzPts val="4100"/>
              <a:buNone/>
              <a:defRPr>
                <a:solidFill>
                  <a:schemeClr val="accent1"/>
                </a:solidFill>
              </a:defRPr>
            </a:lvl2pPr>
            <a:lvl3pPr lvl="2" rtl="0">
              <a:spcBef>
                <a:spcPts val="0"/>
              </a:spcBef>
              <a:spcAft>
                <a:spcPts val="0"/>
              </a:spcAft>
              <a:buClr>
                <a:schemeClr val="accent1"/>
              </a:buClr>
              <a:buSzPts val="4100"/>
              <a:buNone/>
              <a:defRPr>
                <a:solidFill>
                  <a:schemeClr val="accent1"/>
                </a:solidFill>
              </a:defRPr>
            </a:lvl3pPr>
            <a:lvl4pPr lvl="3" rtl="0">
              <a:spcBef>
                <a:spcPts val="0"/>
              </a:spcBef>
              <a:spcAft>
                <a:spcPts val="0"/>
              </a:spcAft>
              <a:buClr>
                <a:schemeClr val="accent1"/>
              </a:buClr>
              <a:buSzPts val="4100"/>
              <a:buNone/>
              <a:defRPr>
                <a:solidFill>
                  <a:schemeClr val="accent1"/>
                </a:solidFill>
              </a:defRPr>
            </a:lvl4pPr>
            <a:lvl5pPr lvl="4" rtl="0">
              <a:spcBef>
                <a:spcPts val="0"/>
              </a:spcBef>
              <a:spcAft>
                <a:spcPts val="0"/>
              </a:spcAft>
              <a:buClr>
                <a:schemeClr val="accent1"/>
              </a:buClr>
              <a:buSzPts val="4100"/>
              <a:buNone/>
              <a:defRPr>
                <a:solidFill>
                  <a:schemeClr val="accent1"/>
                </a:solidFill>
              </a:defRPr>
            </a:lvl5pPr>
            <a:lvl6pPr lvl="5" rtl="0">
              <a:spcBef>
                <a:spcPts val="0"/>
              </a:spcBef>
              <a:spcAft>
                <a:spcPts val="0"/>
              </a:spcAft>
              <a:buClr>
                <a:schemeClr val="accent1"/>
              </a:buClr>
              <a:buSzPts val="4100"/>
              <a:buNone/>
              <a:defRPr>
                <a:solidFill>
                  <a:schemeClr val="accent1"/>
                </a:solidFill>
              </a:defRPr>
            </a:lvl6pPr>
            <a:lvl7pPr lvl="6" rtl="0">
              <a:spcBef>
                <a:spcPts val="0"/>
              </a:spcBef>
              <a:spcAft>
                <a:spcPts val="0"/>
              </a:spcAft>
              <a:buClr>
                <a:schemeClr val="accent1"/>
              </a:buClr>
              <a:buSzPts val="4100"/>
              <a:buNone/>
              <a:defRPr>
                <a:solidFill>
                  <a:schemeClr val="accent1"/>
                </a:solidFill>
              </a:defRPr>
            </a:lvl7pPr>
            <a:lvl8pPr lvl="7" rtl="0">
              <a:spcBef>
                <a:spcPts val="0"/>
              </a:spcBef>
              <a:spcAft>
                <a:spcPts val="0"/>
              </a:spcAft>
              <a:buClr>
                <a:schemeClr val="accent1"/>
              </a:buClr>
              <a:buSzPts val="4100"/>
              <a:buNone/>
              <a:defRPr>
                <a:solidFill>
                  <a:schemeClr val="accent1"/>
                </a:solidFill>
              </a:defRPr>
            </a:lvl8pPr>
            <a:lvl9pPr lvl="8" rtl="0">
              <a:spcBef>
                <a:spcPts val="0"/>
              </a:spcBef>
              <a:spcAft>
                <a:spcPts val="0"/>
              </a:spcAft>
              <a:buClr>
                <a:schemeClr val="accent1"/>
              </a:buClr>
              <a:buSzPts val="4100"/>
              <a:buNone/>
              <a:defRPr>
                <a:solidFill>
                  <a:schemeClr val="accent1"/>
                </a:solidFill>
              </a:defRPr>
            </a:lvl9pPr>
          </a:lstStyle>
          <a:p/>
        </p:txBody>
      </p:sp>
      <p:sp>
        <p:nvSpPr>
          <p:cNvPr id="18" name="Google Shape;18;p3"/>
          <p:cNvSpPr txBox="1"/>
          <p:nvPr>
            <p:ph idx="1" type="subTitle"/>
          </p:nvPr>
        </p:nvSpPr>
        <p:spPr>
          <a:xfrm>
            <a:off x="514350" y="2894375"/>
            <a:ext cx="5557200" cy="2748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600"/>
              <a:buNone/>
              <a:defRPr>
                <a:solidFill>
                  <a:schemeClr val="lt2"/>
                </a:solidFill>
              </a:defRPr>
            </a:lvl1pPr>
            <a:lvl2pPr lvl="1" rtl="0">
              <a:spcBef>
                <a:spcPts val="800"/>
              </a:spcBef>
              <a:spcAft>
                <a:spcPts val="0"/>
              </a:spcAft>
              <a:buClr>
                <a:schemeClr val="lt2"/>
              </a:buClr>
              <a:buSzPts val="3000"/>
              <a:buNone/>
              <a:defRPr sz="3000">
                <a:solidFill>
                  <a:schemeClr val="lt2"/>
                </a:solidFill>
              </a:defRPr>
            </a:lvl2pPr>
            <a:lvl3pPr lvl="2" rtl="0">
              <a:spcBef>
                <a:spcPts val="800"/>
              </a:spcBef>
              <a:spcAft>
                <a:spcPts val="0"/>
              </a:spcAft>
              <a:buClr>
                <a:schemeClr val="lt2"/>
              </a:buClr>
              <a:buSzPts val="3000"/>
              <a:buNone/>
              <a:defRPr sz="3000">
                <a:solidFill>
                  <a:schemeClr val="lt2"/>
                </a:solidFill>
              </a:defRPr>
            </a:lvl3pPr>
            <a:lvl4pPr lvl="3" rtl="0">
              <a:spcBef>
                <a:spcPts val="800"/>
              </a:spcBef>
              <a:spcAft>
                <a:spcPts val="0"/>
              </a:spcAft>
              <a:buClr>
                <a:schemeClr val="lt2"/>
              </a:buClr>
              <a:buSzPts val="3000"/>
              <a:buNone/>
              <a:defRPr sz="3000">
                <a:solidFill>
                  <a:schemeClr val="lt2"/>
                </a:solidFill>
              </a:defRPr>
            </a:lvl4pPr>
            <a:lvl5pPr lvl="4" rtl="0">
              <a:spcBef>
                <a:spcPts val="800"/>
              </a:spcBef>
              <a:spcAft>
                <a:spcPts val="0"/>
              </a:spcAft>
              <a:buClr>
                <a:schemeClr val="lt2"/>
              </a:buClr>
              <a:buSzPts val="3000"/>
              <a:buNone/>
              <a:defRPr sz="3000">
                <a:solidFill>
                  <a:schemeClr val="lt2"/>
                </a:solidFill>
              </a:defRPr>
            </a:lvl5pPr>
            <a:lvl6pPr lvl="5" rtl="0">
              <a:spcBef>
                <a:spcPts val="800"/>
              </a:spcBef>
              <a:spcAft>
                <a:spcPts val="0"/>
              </a:spcAft>
              <a:buClr>
                <a:schemeClr val="lt2"/>
              </a:buClr>
              <a:buSzPts val="3000"/>
              <a:buNone/>
              <a:defRPr sz="3000">
                <a:solidFill>
                  <a:schemeClr val="lt2"/>
                </a:solidFill>
              </a:defRPr>
            </a:lvl6pPr>
            <a:lvl7pPr lvl="6" rtl="0">
              <a:spcBef>
                <a:spcPts val="800"/>
              </a:spcBef>
              <a:spcAft>
                <a:spcPts val="0"/>
              </a:spcAft>
              <a:buClr>
                <a:schemeClr val="lt2"/>
              </a:buClr>
              <a:buSzPts val="3000"/>
              <a:buNone/>
              <a:defRPr sz="3000">
                <a:solidFill>
                  <a:schemeClr val="lt2"/>
                </a:solidFill>
              </a:defRPr>
            </a:lvl7pPr>
            <a:lvl8pPr lvl="7" rtl="0">
              <a:spcBef>
                <a:spcPts val="800"/>
              </a:spcBef>
              <a:spcAft>
                <a:spcPts val="0"/>
              </a:spcAft>
              <a:buClr>
                <a:schemeClr val="lt2"/>
              </a:buClr>
              <a:buSzPts val="3000"/>
              <a:buNone/>
              <a:defRPr sz="3000">
                <a:solidFill>
                  <a:schemeClr val="lt2"/>
                </a:solidFill>
              </a:defRPr>
            </a:lvl8pPr>
            <a:lvl9pPr lvl="8" rtl="0">
              <a:spcBef>
                <a:spcPts val="800"/>
              </a:spcBef>
              <a:spcAft>
                <a:spcPts val="800"/>
              </a:spcAft>
              <a:buClr>
                <a:schemeClr val="lt2"/>
              </a:buClr>
              <a:buSzPts val="3000"/>
              <a:buNone/>
              <a:defRPr sz="3000">
                <a:solidFill>
                  <a:schemeClr val="lt2"/>
                </a:solidFill>
              </a:defRPr>
            </a:lvl9pPr>
          </a:lstStyle>
          <a:p/>
        </p:txBody>
      </p:sp>
      <p:sp>
        <p:nvSpPr>
          <p:cNvPr id="19" name="Google Shape;19;p3"/>
          <p:cNvSpPr/>
          <p:nvPr/>
        </p:nvSpPr>
        <p:spPr>
          <a:xfrm>
            <a:off x="342900" y="361950"/>
            <a:ext cx="539646" cy="134911"/>
          </a:xfrm>
          <a:custGeom>
            <a:rect b="b" l="l" r="r" t="t"/>
            <a:pathLst>
              <a:path extrusionOk="0" h="269823" w="1079292">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1"/>
        </a:solidFill>
      </p:bgPr>
    </p:bg>
    <p:spTree>
      <p:nvGrpSpPr>
        <p:cNvPr id="20" name="Shape 20"/>
        <p:cNvGrpSpPr/>
        <p:nvPr/>
      </p:nvGrpSpPr>
      <p:grpSpPr>
        <a:xfrm>
          <a:off x="0" y="0"/>
          <a:ext cx="0" cy="0"/>
          <a:chOff x="0" y="0"/>
          <a:chExt cx="0" cy="0"/>
        </a:xfrm>
      </p:grpSpPr>
      <p:sp>
        <p:nvSpPr>
          <p:cNvPr id="21" name="Google Shape;21;p4"/>
          <p:cNvSpPr txBox="1"/>
          <p:nvPr>
            <p:ph idx="1" type="body"/>
          </p:nvPr>
        </p:nvSpPr>
        <p:spPr>
          <a:xfrm>
            <a:off x="515525" y="2260775"/>
            <a:ext cx="4784400" cy="2346900"/>
          </a:xfrm>
          <a:prstGeom prst="rect">
            <a:avLst/>
          </a:prstGeom>
        </p:spPr>
        <p:txBody>
          <a:bodyPr anchorCtr="0" anchor="b" bIns="0" lIns="0" spcFirstLastPara="1" rIns="0" wrap="square" tIns="0">
            <a:noAutofit/>
          </a:bodyPr>
          <a:lstStyle>
            <a:lvl1pPr indent="-488950" lvl="0" marL="457200" rtl="0">
              <a:spcBef>
                <a:spcPts val="0"/>
              </a:spcBef>
              <a:spcAft>
                <a:spcPts val="0"/>
              </a:spcAft>
              <a:buSzPts val="4100"/>
              <a:buChar char="•"/>
              <a:defRPr b="1" sz="4100"/>
            </a:lvl1pPr>
            <a:lvl2pPr indent="-488950" lvl="1" marL="914400" rtl="0">
              <a:spcBef>
                <a:spcPts val="800"/>
              </a:spcBef>
              <a:spcAft>
                <a:spcPts val="0"/>
              </a:spcAft>
              <a:buSzPts val="4100"/>
              <a:buChar char="○"/>
              <a:defRPr b="1" sz="4100"/>
            </a:lvl2pPr>
            <a:lvl3pPr indent="-488950" lvl="2" marL="1371600" rtl="0">
              <a:spcBef>
                <a:spcPts val="800"/>
              </a:spcBef>
              <a:spcAft>
                <a:spcPts val="0"/>
              </a:spcAft>
              <a:buSzPts val="4100"/>
              <a:buChar char="■"/>
              <a:defRPr b="1" sz="4100"/>
            </a:lvl3pPr>
            <a:lvl4pPr indent="-488950" lvl="3" marL="1828800" rtl="0">
              <a:spcBef>
                <a:spcPts val="800"/>
              </a:spcBef>
              <a:spcAft>
                <a:spcPts val="0"/>
              </a:spcAft>
              <a:buSzPts val="4100"/>
              <a:buChar char="●"/>
              <a:defRPr b="1" sz="4100"/>
            </a:lvl4pPr>
            <a:lvl5pPr indent="-488950" lvl="4" marL="2286000" rtl="0">
              <a:spcBef>
                <a:spcPts val="800"/>
              </a:spcBef>
              <a:spcAft>
                <a:spcPts val="0"/>
              </a:spcAft>
              <a:buSzPts val="4100"/>
              <a:buChar char="○"/>
              <a:defRPr b="1" sz="4100"/>
            </a:lvl5pPr>
            <a:lvl6pPr indent="-488950" lvl="5" marL="2743200" rtl="0">
              <a:spcBef>
                <a:spcPts val="800"/>
              </a:spcBef>
              <a:spcAft>
                <a:spcPts val="0"/>
              </a:spcAft>
              <a:buSzPts val="4100"/>
              <a:buChar char="■"/>
              <a:defRPr b="1" sz="4100"/>
            </a:lvl6pPr>
            <a:lvl7pPr indent="-488950" lvl="6" marL="3200400" rtl="0">
              <a:spcBef>
                <a:spcPts val="800"/>
              </a:spcBef>
              <a:spcAft>
                <a:spcPts val="0"/>
              </a:spcAft>
              <a:buSzPts val="4100"/>
              <a:buChar char="●"/>
              <a:defRPr b="1" sz="4100"/>
            </a:lvl7pPr>
            <a:lvl8pPr indent="-488950" lvl="7" marL="3657600" rtl="0">
              <a:spcBef>
                <a:spcPts val="800"/>
              </a:spcBef>
              <a:spcAft>
                <a:spcPts val="0"/>
              </a:spcAft>
              <a:buSzPts val="4100"/>
              <a:buChar char="○"/>
              <a:defRPr b="1" sz="4100"/>
            </a:lvl8pPr>
            <a:lvl9pPr indent="-488950" lvl="8" marL="4114800" rtl="0">
              <a:spcBef>
                <a:spcPts val="800"/>
              </a:spcBef>
              <a:spcAft>
                <a:spcPts val="800"/>
              </a:spcAft>
              <a:buSzPts val="4100"/>
              <a:buChar char="■"/>
              <a:defRPr b="1" sz="4100"/>
            </a:lvl9pPr>
          </a:lstStyle>
          <a:p/>
        </p:txBody>
      </p:sp>
      <p:sp>
        <p:nvSpPr>
          <p:cNvPr id="22" name="Google Shape;22;p4"/>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p:nvPr/>
        </p:nvSpPr>
        <p:spPr>
          <a:xfrm>
            <a:off x="515532" y="604394"/>
            <a:ext cx="537342" cy="53975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 name="Google Shape;24;p4"/>
          <p:cNvSpPr/>
          <p:nvPr/>
        </p:nvSpPr>
        <p:spPr>
          <a:xfrm>
            <a:off x="6549307" y="869192"/>
            <a:ext cx="1810639" cy="1810639"/>
          </a:xfrm>
          <a:custGeom>
            <a:rect b="b" l="l" r="r" t="t"/>
            <a:pathLst>
              <a:path extrusionOk="0"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l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 name="Google Shape;25;p4"/>
          <p:cNvSpPr/>
          <p:nvPr/>
        </p:nvSpPr>
        <p:spPr>
          <a:xfrm>
            <a:off x="5817581" y="2205888"/>
            <a:ext cx="1467171" cy="734205"/>
          </a:xfrm>
          <a:custGeom>
            <a:rect b="b" l="l" r="r" t="t"/>
            <a:pathLst>
              <a:path extrusionOk="0" h="1468410" w="2934342">
                <a:moveTo>
                  <a:pt x="2934342" y="0"/>
                </a:moveTo>
                <a:cubicBezTo>
                  <a:pt x="2934342" y="811099"/>
                  <a:pt x="2277030" y="1468411"/>
                  <a:pt x="1465931" y="1468411"/>
                </a:cubicBezTo>
                <a:cubicBezTo>
                  <a:pt x="654832" y="1468411"/>
                  <a:pt x="0" y="811099"/>
                  <a:pt x="0" y="0"/>
                </a:cubicBezTo>
                <a:lnTo>
                  <a:pt x="2934342" y="0"/>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6" name="Google Shape;26;p4"/>
          <p:cNvSpPr/>
          <p:nvPr/>
        </p:nvSpPr>
        <p:spPr>
          <a:xfrm>
            <a:off x="697262" y="806038"/>
            <a:ext cx="173875" cy="136473"/>
          </a:xfrm>
          <a:prstGeom prst="rect">
            <a:avLst/>
          </a:prstGeom>
        </p:spPr>
        <p:txBody>
          <a:bodyPr>
            <a:prstTxWarp prst="textPlain"/>
          </a:bodyPr>
          <a:lstStyle/>
          <a:p>
            <a:pPr lvl="0" algn="ctr"/>
            <a:r>
              <a:rPr b="1" i="0">
                <a:ln>
                  <a:noFill/>
                </a:ln>
                <a:solidFill>
                  <a:schemeClr val="lt2"/>
                </a:solidFill>
                <a:latin typeface="Georgia"/>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7" name="Shape 27"/>
        <p:cNvGrpSpPr/>
        <p:nvPr/>
      </p:nvGrpSpPr>
      <p:grpSpPr>
        <a:xfrm>
          <a:off x="0" y="0"/>
          <a:ext cx="0" cy="0"/>
          <a:chOff x="0" y="0"/>
          <a:chExt cx="0" cy="0"/>
        </a:xfrm>
      </p:grpSpPr>
      <p:sp>
        <p:nvSpPr>
          <p:cNvPr id="28" name="Google Shape;28;p5"/>
          <p:cNvSpPr txBox="1"/>
          <p:nvPr>
            <p:ph type="title"/>
          </p:nvPr>
        </p:nvSpPr>
        <p:spPr>
          <a:xfrm>
            <a:off x="516600" y="514350"/>
            <a:ext cx="6480000" cy="717900"/>
          </a:xfrm>
          <a:prstGeom prst="rect">
            <a:avLst/>
          </a:prstGeom>
        </p:spPr>
        <p:txBody>
          <a:bodyPr anchorCtr="0" anchor="t" bIns="0" lIns="0" spcFirstLastPara="1" rIns="0" wrap="square" tIns="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9" name="Google Shape;29;p5"/>
          <p:cNvSpPr txBox="1"/>
          <p:nvPr>
            <p:ph idx="1" type="body"/>
          </p:nvPr>
        </p:nvSpPr>
        <p:spPr>
          <a:xfrm>
            <a:off x="516600" y="1967475"/>
            <a:ext cx="6768900" cy="2420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30" name="Google Shape;30;p5"/>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1" name="Shape 31"/>
        <p:cNvGrpSpPr/>
        <p:nvPr/>
      </p:nvGrpSpPr>
      <p:grpSpPr>
        <a:xfrm>
          <a:off x="0" y="0"/>
          <a:ext cx="0" cy="0"/>
          <a:chOff x="0" y="0"/>
          <a:chExt cx="0" cy="0"/>
        </a:xfrm>
      </p:grpSpPr>
      <p:sp>
        <p:nvSpPr>
          <p:cNvPr id="32" name="Google Shape;32;p6"/>
          <p:cNvSpPr txBox="1"/>
          <p:nvPr>
            <p:ph type="title"/>
          </p:nvPr>
        </p:nvSpPr>
        <p:spPr>
          <a:xfrm>
            <a:off x="516600" y="514350"/>
            <a:ext cx="6480000" cy="717900"/>
          </a:xfrm>
          <a:prstGeom prst="rect">
            <a:avLst/>
          </a:prstGeom>
        </p:spPr>
        <p:txBody>
          <a:bodyPr anchorCtr="0" anchor="t" bIns="0" lIns="0" spcFirstLastPara="1" rIns="0" wrap="square" tIns="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33" name="Google Shape;33;p6"/>
          <p:cNvSpPr txBox="1"/>
          <p:nvPr>
            <p:ph idx="1" type="body"/>
          </p:nvPr>
        </p:nvSpPr>
        <p:spPr>
          <a:xfrm>
            <a:off x="516600" y="1967475"/>
            <a:ext cx="3162600" cy="24900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34" name="Google Shape;34;p6"/>
          <p:cNvSpPr txBox="1"/>
          <p:nvPr>
            <p:ph idx="2" type="body"/>
          </p:nvPr>
        </p:nvSpPr>
        <p:spPr>
          <a:xfrm>
            <a:off x="4122876" y="1967475"/>
            <a:ext cx="3162600" cy="24900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35" name="Google Shape;35;p6"/>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6" name="Shape 36"/>
        <p:cNvGrpSpPr/>
        <p:nvPr/>
      </p:nvGrpSpPr>
      <p:grpSpPr>
        <a:xfrm>
          <a:off x="0" y="0"/>
          <a:ext cx="0" cy="0"/>
          <a:chOff x="0" y="0"/>
          <a:chExt cx="0" cy="0"/>
        </a:xfrm>
      </p:grpSpPr>
      <p:sp>
        <p:nvSpPr>
          <p:cNvPr id="37" name="Google Shape;37;p7"/>
          <p:cNvSpPr txBox="1"/>
          <p:nvPr>
            <p:ph type="title"/>
          </p:nvPr>
        </p:nvSpPr>
        <p:spPr>
          <a:xfrm>
            <a:off x="516600" y="514350"/>
            <a:ext cx="6480000" cy="717900"/>
          </a:xfrm>
          <a:prstGeom prst="rect">
            <a:avLst/>
          </a:prstGeom>
        </p:spPr>
        <p:txBody>
          <a:bodyPr anchorCtr="0" anchor="t" bIns="0" lIns="0" spcFirstLastPara="1" rIns="0" wrap="square" tIns="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38" name="Google Shape;38;p7"/>
          <p:cNvSpPr txBox="1"/>
          <p:nvPr>
            <p:ph idx="1" type="body"/>
          </p:nvPr>
        </p:nvSpPr>
        <p:spPr>
          <a:xfrm>
            <a:off x="516600" y="1967475"/>
            <a:ext cx="2108700" cy="25533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39" name="Google Shape;39;p7"/>
          <p:cNvSpPr txBox="1"/>
          <p:nvPr>
            <p:ph idx="2" type="body"/>
          </p:nvPr>
        </p:nvSpPr>
        <p:spPr>
          <a:xfrm>
            <a:off x="2846689" y="1967475"/>
            <a:ext cx="2108700" cy="25533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40" name="Google Shape;40;p7"/>
          <p:cNvSpPr txBox="1"/>
          <p:nvPr>
            <p:ph idx="3" type="body"/>
          </p:nvPr>
        </p:nvSpPr>
        <p:spPr>
          <a:xfrm>
            <a:off x="5176777" y="1967475"/>
            <a:ext cx="2108700" cy="25533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41" name="Google Shape;41;p7"/>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8"/>
          <p:cNvSpPr txBox="1"/>
          <p:nvPr>
            <p:ph type="title"/>
          </p:nvPr>
        </p:nvSpPr>
        <p:spPr>
          <a:xfrm>
            <a:off x="516600" y="514350"/>
            <a:ext cx="6480000" cy="717900"/>
          </a:xfrm>
          <a:prstGeom prst="rect">
            <a:avLst/>
          </a:prstGeom>
        </p:spPr>
        <p:txBody>
          <a:bodyPr anchorCtr="0" anchor="t" bIns="0" lIns="0" spcFirstLastPara="1" rIns="0" wrap="square" tIns="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44" name="Google Shape;44;p8"/>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_ONLY_1">
    <p:spTree>
      <p:nvGrpSpPr>
        <p:cNvPr id="45" name="Shape 45"/>
        <p:cNvGrpSpPr/>
        <p:nvPr/>
      </p:nvGrpSpPr>
      <p:grpSpPr>
        <a:xfrm>
          <a:off x="0" y="0"/>
          <a:ext cx="0" cy="0"/>
          <a:chOff x="0" y="0"/>
          <a:chExt cx="0" cy="0"/>
        </a:xfrm>
      </p:grpSpPr>
      <p:sp>
        <p:nvSpPr>
          <p:cNvPr id="46" name="Google Shape;46;p9"/>
          <p:cNvSpPr txBox="1"/>
          <p:nvPr>
            <p:ph type="title"/>
          </p:nvPr>
        </p:nvSpPr>
        <p:spPr>
          <a:xfrm>
            <a:off x="516600" y="1655400"/>
            <a:ext cx="3679200" cy="1411500"/>
          </a:xfrm>
          <a:prstGeom prst="rect">
            <a:avLst/>
          </a:prstGeom>
        </p:spPr>
        <p:txBody>
          <a:bodyPr anchorCtr="0" anchor="b" bIns="0" lIns="0" spcFirstLastPara="1" rIns="0" wrap="square" tIns="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47" name="Google Shape;47;p9"/>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9"/>
          <p:cNvSpPr/>
          <p:nvPr/>
        </p:nvSpPr>
        <p:spPr>
          <a:xfrm>
            <a:off x="244527" y="379439"/>
            <a:ext cx="539646" cy="134912"/>
          </a:xfrm>
          <a:custGeom>
            <a:rect b="b" l="l" r="r" t="t"/>
            <a:pathLst>
              <a:path extrusionOk="0" h="269823" w="1079292">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9" name="Google Shape;49;p9"/>
          <p:cNvSpPr txBox="1"/>
          <p:nvPr>
            <p:ph idx="1" type="subTitle"/>
          </p:nvPr>
        </p:nvSpPr>
        <p:spPr>
          <a:xfrm>
            <a:off x="516600" y="3066900"/>
            <a:ext cx="3679200" cy="268200"/>
          </a:xfrm>
          <a:prstGeom prst="rect">
            <a:avLst/>
          </a:prstGeom>
        </p:spPr>
        <p:txBody>
          <a:bodyPr anchorCtr="0" anchor="t" bIns="0" lIns="0" spcFirstLastPara="1" rIns="0" wrap="square" tIns="0">
            <a:noAutofit/>
          </a:bodyPr>
          <a:lstStyle>
            <a:lvl1pPr lvl="0">
              <a:spcBef>
                <a:spcPts val="0"/>
              </a:spcBef>
              <a:spcAft>
                <a:spcPts val="0"/>
              </a:spcAft>
              <a:buSzPts val="1600"/>
              <a:buFont typeface="Barlow Medium"/>
              <a:buNone/>
              <a:defRPr>
                <a:latin typeface="Barlow Medium"/>
                <a:ea typeface="Barlow Medium"/>
                <a:cs typeface="Barlow Medium"/>
                <a:sym typeface="Barlow Medium"/>
              </a:defRPr>
            </a:lvl1pPr>
            <a:lvl2pPr lvl="1">
              <a:spcBef>
                <a:spcPts val="800"/>
              </a:spcBef>
              <a:spcAft>
                <a:spcPts val="0"/>
              </a:spcAft>
              <a:buSzPts val="1600"/>
              <a:buFont typeface="Barlow Medium"/>
              <a:buNone/>
              <a:defRPr>
                <a:latin typeface="Barlow Medium"/>
                <a:ea typeface="Barlow Medium"/>
                <a:cs typeface="Barlow Medium"/>
                <a:sym typeface="Barlow Medium"/>
              </a:defRPr>
            </a:lvl2pPr>
            <a:lvl3pPr lvl="2">
              <a:spcBef>
                <a:spcPts val="800"/>
              </a:spcBef>
              <a:spcAft>
                <a:spcPts val="0"/>
              </a:spcAft>
              <a:buSzPts val="1600"/>
              <a:buFont typeface="Barlow Medium"/>
              <a:buNone/>
              <a:defRPr>
                <a:latin typeface="Barlow Medium"/>
                <a:ea typeface="Barlow Medium"/>
                <a:cs typeface="Barlow Medium"/>
                <a:sym typeface="Barlow Medium"/>
              </a:defRPr>
            </a:lvl3pPr>
            <a:lvl4pPr lvl="3">
              <a:spcBef>
                <a:spcPts val="800"/>
              </a:spcBef>
              <a:spcAft>
                <a:spcPts val="0"/>
              </a:spcAft>
              <a:buSzPts val="1600"/>
              <a:buFont typeface="Barlow Medium"/>
              <a:buNone/>
              <a:defRPr>
                <a:latin typeface="Barlow Medium"/>
                <a:ea typeface="Barlow Medium"/>
                <a:cs typeface="Barlow Medium"/>
                <a:sym typeface="Barlow Medium"/>
              </a:defRPr>
            </a:lvl4pPr>
            <a:lvl5pPr lvl="4">
              <a:spcBef>
                <a:spcPts val="800"/>
              </a:spcBef>
              <a:spcAft>
                <a:spcPts val="0"/>
              </a:spcAft>
              <a:buSzPts val="1600"/>
              <a:buFont typeface="Barlow Medium"/>
              <a:buNone/>
              <a:defRPr>
                <a:latin typeface="Barlow Medium"/>
                <a:ea typeface="Barlow Medium"/>
                <a:cs typeface="Barlow Medium"/>
                <a:sym typeface="Barlow Medium"/>
              </a:defRPr>
            </a:lvl5pPr>
            <a:lvl6pPr lvl="5">
              <a:spcBef>
                <a:spcPts val="800"/>
              </a:spcBef>
              <a:spcAft>
                <a:spcPts val="0"/>
              </a:spcAft>
              <a:buSzPts val="1600"/>
              <a:buFont typeface="Barlow Medium"/>
              <a:buNone/>
              <a:defRPr>
                <a:latin typeface="Barlow Medium"/>
                <a:ea typeface="Barlow Medium"/>
                <a:cs typeface="Barlow Medium"/>
                <a:sym typeface="Barlow Medium"/>
              </a:defRPr>
            </a:lvl6pPr>
            <a:lvl7pPr lvl="6">
              <a:spcBef>
                <a:spcPts val="800"/>
              </a:spcBef>
              <a:spcAft>
                <a:spcPts val="0"/>
              </a:spcAft>
              <a:buSzPts val="1600"/>
              <a:buFont typeface="Barlow Medium"/>
              <a:buNone/>
              <a:defRPr>
                <a:latin typeface="Barlow Medium"/>
                <a:ea typeface="Barlow Medium"/>
                <a:cs typeface="Barlow Medium"/>
                <a:sym typeface="Barlow Medium"/>
              </a:defRPr>
            </a:lvl7pPr>
            <a:lvl8pPr lvl="7">
              <a:spcBef>
                <a:spcPts val="800"/>
              </a:spcBef>
              <a:spcAft>
                <a:spcPts val="0"/>
              </a:spcAft>
              <a:buSzPts val="1600"/>
              <a:buFont typeface="Barlow Medium"/>
              <a:buNone/>
              <a:defRPr>
                <a:latin typeface="Barlow Medium"/>
                <a:ea typeface="Barlow Medium"/>
                <a:cs typeface="Barlow Medium"/>
                <a:sym typeface="Barlow Medium"/>
              </a:defRPr>
            </a:lvl8pPr>
            <a:lvl9pPr lvl="8">
              <a:spcBef>
                <a:spcPts val="800"/>
              </a:spcBef>
              <a:spcAft>
                <a:spcPts val="800"/>
              </a:spcAft>
              <a:buSzPts val="1600"/>
              <a:buFont typeface="Barlow Medium"/>
              <a:buNone/>
              <a:defRPr>
                <a:latin typeface="Barlow Medium"/>
                <a:ea typeface="Barlow Medium"/>
                <a:cs typeface="Barlow Medium"/>
                <a:sym typeface="Barlow Medium"/>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516600" y="4406300"/>
            <a:ext cx="7772100" cy="303900"/>
          </a:xfrm>
          <a:prstGeom prst="rect">
            <a:avLst/>
          </a:prstGeom>
        </p:spPr>
        <p:txBody>
          <a:bodyPr anchorCtr="0" anchor="t" bIns="0" lIns="0" spcFirstLastPara="1" rIns="0" wrap="square" tIns="0">
            <a:noAutofit/>
          </a:bodyPr>
          <a:lstStyle>
            <a:lvl1pPr indent="-228600" lvl="0" marL="457200" rtl="0">
              <a:spcBef>
                <a:spcPts val="0"/>
              </a:spcBef>
              <a:spcAft>
                <a:spcPts val="800"/>
              </a:spcAft>
              <a:buSzPts val="1800"/>
              <a:buNone/>
              <a:defRPr sz="1800"/>
            </a:lvl1pPr>
          </a:lstStyle>
          <a:p/>
        </p:txBody>
      </p:sp>
      <p:sp>
        <p:nvSpPr>
          <p:cNvPr id="52" name="Google Shape;52;p10"/>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6600" y="514350"/>
            <a:ext cx="6480000" cy="7179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1pPr>
            <a:lvl2pPr lvl="1"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2pPr>
            <a:lvl3pPr lvl="2"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3pPr>
            <a:lvl4pPr lvl="3"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4pPr>
            <a:lvl5pPr lvl="4"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5pPr>
            <a:lvl6pPr lvl="5"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6pPr>
            <a:lvl7pPr lvl="6"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7pPr>
            <a:lvl8pPr lvl="7"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8pPr>
            <a:lvl9pPr lvl="8"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9pPr>
          </a:lstStyle>
          <a:p/>
        </p:txBody>
      </p:sp>
      <p:sp>
        <p:nvSpPr>
          <p:cNvPr id="7" name="Google Shape;7;p1"/>
          <p:cNvSpPr txBox="1"/>
          <p:nvPr>
            <p:ph idx="1" type="body"/>
          </p:nvPr>
        </p:nvSpPr>
        <p:spPr>
          <a:xfrm>
            <a:off x="516600" y="1967475"/>
            <a:ext cx="6768900" cy="2420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indent="-330200" lvl="1" marL="9144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indent="-330200" lvl="2" marL="13716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indent="-330200" lvl="3" marL="18288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indent="-330200" lvl="4" marL="22860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indent="-330200" lvl="5" marL="2743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indent="-330200" lvl="6" marL="32004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indent="-330200" lvl="7" marL="36576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indent="-330200" lvl="8" marL="4114800" rtl="0">
              <a:lnSpc>
                <a:spcPct val="115000"/>
              </a:lnSpc>
              <a:spcBef>
                <a:spcPts val="800"/>
              </a:spcBef>
              <a:spcAft>
                <a:spcPts val="800"/>
              </a:spcAft>
              <a:buClr>
                <a:schemeClr val="dk1"/>
              </a:buClr>
              <a:buSzPts val="1600"/>
              <a:buFont typeface="Barlow"/>
              <a:buChar char="■"/>
              <a:defRPr sz="1600">
                <a:solidFill>
                  <a:schemeClr val="dk1"/>
                </a:solidFill>
                <a:latin typeface="Barlow"/>
                <a:ea typeface="Barlow"/>
                <a:cs typeface="Barlow"/>
                <a:sym typeface="Barlow"/>
              </a:defRPr>
            </a:lvl9pPr>
          </a:lstStyle>
          <a:p/>
        </p:txBody>
      </p:sp>
      <p:sp>
        <p:nvSpPr>
          <p:cNvPr id="8" name="Google Shape;8;p1"/>
          <p:cNvSpPr txBox="1"/>
          <p:nvPr>
            <p:ph idx="12" type="sldNum"/>
          </p:nvPr>
        </p:nvSpPr>
        <p:spPr>
          <a:xfrm>
            <a:off x="8376075" y="4749850"/>
            <a:ext cx="548700" cy="181800"/>
          </a:xfrm>
          <a:prstGeom prst="rect">
            <a:avLst/>
          </a:prstGeom>
          <a:noFill/>
          <a:ln>
            <a:noFill/>
          </a:ln>
        </p:spPr>
        <p:txBody>
          <a:bodyPr anchorCtr="0" anchor="ctr" bIns="0" lIns="0" spcFirstLastPara="1" rIns="0" wrap="square" tIns="0">
            <a:noAutofit/>
          </a:bodyPr>
          <a:lstStyle>
            <a:lvl1pPr lvl="0" rtl="0" algn="r">
              <a:buNone/>
              <a:defRPr b="1" sz="1100">
                <a:solidFill>
                  <a:schemeClr val="dk1"/>
                </a:solidFill>
                <a:latin typeface="Barlow"/>
                <a:ea typeface="Barlow"/>
                <a:cs typeface="Barlow"/>
                <a:sym typeface="Barlow"/>
              </a:defRPr>
            </a:lvl1pPr>
            <a:lvl2pPr lvl="1" rtl="0" algn="r">
              <a:buNone/>
              <a:defRPr b="1" sz="1100">
                <a:solidFill>
                  <a:schemeClr val="dk1"/>
                </a:solidFill>
                <a:latin typeface="Barlow"/>
                <a:ea typeface="Barlow"/>
                <a:cs typeface="Barlow"/>
                <a:sym typeface="Barlow"/>
              </a:defRPr>
            </a:lvl2pPr>
            <a:lvl3pPr lvl="2" rtl="0" algn="r">
              <a:buNone/>
              <a:defRPr b="1" sz="1100">
                <a:solidFill>
                  <a:schemeClr val="dk1"/>
                </a:solidFill>
                <a:latin typeface="Barlow"/>
                <a:ea typeface="Barlow"/>
                <a:cs typeface="Barlow"/>
                <a:sym typeface="Barlow"/>
              </a:defRPr>
            </a:lvl3pPr>
            <a:lvl4pPr lvl="3" rtl="0" algn="r">
              <a:buNone/>
              <a:defRPr b="1" sz="1100">
                <a:solidFill>
                  <a:schemeClr val="dk1"/>
                </a:solidFill>
                <a:latin typeface="Barlow"/>
                <a:ea typeface="Barlow"/>
                <a:cs typeface="Barlow"/>
                <a:sym typeface="Barlow"/>
              </a:defRPr>
            </a:lvl4pPr>
            <a:lvl5pPr lvl="4" rtl="0" algn="r">
              <a:buNone/>
              <a:defRPr b="1" sz="1100">
                <a:solidFill>
                  <a:schemeClr val="dk1"/>
                </a:solidFill>
                <a:latin typeface="Barlow"/>
                <a:ea typeface="Barlow"/>
                <a:cs typeface="Barlow"/>
                <a:sym typeface="Barlow"/>
              </a:defRPr>
            </a:lvl5pPr>
            <a:lvl6pPr lvl="5" rtl="0" algn="r">
              <a:buNone/>
              <a:defRPr b="1" sz="1100">
                <a:solidFill>
                  <a:schemeClr val="dk1"/>
                </a:solidFill>
                <a:latin typeface="Barlow"/>
                <a:ea typeface="Barlow"/>
                <a:cs typeface="Barlow"/>
                <a:sym typeface="Barlow"/>
              </a:defRPr>
            </a:lvl6pPr>
            <a:lvl7pPr lvl="6" rtl="0" algn="r">
              <a:buNone/>
              <a:defRPr b="1" sz="1100">
                <a:solidFill>
                  <a:schemeClr val="dk1"/>
                </a:solidFill>
                <a:latin typeface="Barlow"/>
                <a:ea typeface="Barlow"/>
                <a:cs typeface="Barlow"/>
                <a:sym typeface="Barlow"/>
              </a:defRPr>
            </a:lvl7pPr>
            <a:lvl8pPr lvl="7" rtl="0" algn="r">
              <a:buNone/>
              <a:defRPr b="1" sz="1100">
                <a:solidFill>
                  <a:schemeClr val="dk1"/>
                </a:solidFill>
                <a:latin typeface="Barlow"/>
                <a:ea typeface="Barlow"/>
                <a:cs typeface="Barlow"/>
                <a:sym typeface="Barlow"/>
              </a:defRPr>
            </a:lvl8pPr>
            <a:lvl9pPr lvl="8" rtl="0" algn="r">
              <a:buNone/>
              <a:defRPr b="1" sz="1100">
                <a:solidFill>
                  <a:schemeClr val="dk1"/>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8.png"/><Relationship Id="rId5" Type="http://schemas.openxmlformats.org/officeDocument/2006/relationships/image" Target="../media/image2.jpg"/><Relationship Id="rId6"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docs.google.com/spreadsheets/d/1btLmdqC-ikddEPXm8oJM3x78CweSmfc9RMvrm6eLggk/edit?usp=shar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docs.google.com/spreadsheets/d/12vVEBQ6uRJf8BWizp2F0B4KQJ8IM8DG0QEWqtVwlQrY/edit?usp=shar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2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0.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hyperlink" Target="https://drive.google.com/file/d/1-ElNRyumWsjxQk08PmbCxldnYNYFgb39/view?usp=sharing"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8" name="Shape 58"/>
        <p:cNvGrpSpPr/>
        <p:nvPr/>
      </p:nvGrpSpPr>
      <p:grpSpPr>
        <a:xfrm>
          <a:off x="0" y="0"/>
          <a:ext cx="0" cy="0"/>
          <a:chOff x="0" y="0"/>
          <a:chExt cx="0" cy="0"/>
        </a:xfrm>
      </p:grpSpPr>
      <p:pic>
        <p:nvPicPr>
          <p:cNvPr id="59" name="Google Shape;59;p12"/>
          <p:cNvPicPr preferRelativeResize="0"/>
          <p:nvPr/>
        </p:nvPicPr>
        <p:blipFill rotWithShape="1">
          <a:blip r:embed="rId3">
            <a:alphaModFix/>
          </a:blip>
          <a:srcRect b="699" l="41486" r="11967" t="3533"/>
          <a:stretch/>
        </p:blipFill>
        <p:spPr>
          <a:xfrm>
            <a:off x="5479225" y="658500"/>
            <a:ext cx="2810676" cy="3674101"/>
          </a:xfrm>
          <a:prstGeom prst="rect">
            <a:avLst/>
          </a:prstGeom>
          <a:noFill/>
          <a:ln>
            <a:noFill/>
          </a:ln>
        </p:spPr>
      </p:pic>
      <p:sp>
        <p:nvSpPr>
          <p:cNvPr id="60" name="Google Shape;60;p12"/>
          <p:cNvSpPr txBox="1"/>
          <p:nvPr>
            <p:ph type="ctrTitle"/>
          </p:nvPr>
        </p:nvSpPr>
        <p:spPr>
          <a:xfrm>
            <a:off x="514350" y="1838325"/>
            <a:ext cx="4965000" cy="184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Project </a:t>
            </a:r>
            <a:endParaRPr/>
          </a:p>
          <a:p>
            <a:pPr indent="0" lvl="0" marL="0" rtl="0" algn="l">
              <a:spcBef>
                <a:spcPts val="0"/>
              </a:spcBef>
              <a:spcAft>
                <a:spcPts val="0"/>
              </a:spcAft>
              <a:buNone/>
            </a:pPr>
            <a:r>
              <a:rPr lang="en"/>
              <a:t>Sikha Griho</a:t>
            </a:r>
            <a:endParaRPr/>
          </a:p>
        </p:txBody>
      </p:sp>
      <p:sp>
        <p:nvSpPr>
          <p:cNvPr id="61" name="Google Shape;61;p12"/>
          <p:cNvSpPr txBox="1"/>
          <p:nvPr/>
        </p:nvSpPr>
        <p:spPr>
          <a:xfrm>
            <a:off x="314628" y="4788300"/>
            <a:ext cx="399600" cy="169200"/>
          </a:xfrm>
          <a:prstGeom prst="rect">
            <a:avLst/>
          </a:prstGeom>
          <a:noFill/>
          <a:ln>
            <a:noFill/>
          </a:ln>
        </p:spPr>
        <p:txBody>
          <a:bodyPr anchorCtr="0" anchor="t" bIns="0" lIns="0" spcFirstLastPara="1" rIns="0" wrap="square" tIns="0">
            <a:spAutoFit/>
          </a:bodyPr>
          <a:lstStyle/>
          <a:p>
            <a:pPr indent="0" lvl="0" marL="0" marR="0" rtl="0" algn="l">
              <a:lnSpc>
                <a:spcPct val="125011"/>
              </a:lnSpc>
              <a:spcBef>
                <a:spcPts val="0"/>
              </a:spcBef>
              <a:spcAft>
                <a:spcPts val="0"/>
              </a:spcAft>
              <a:buNone/>
            </a:pPr>
            <a:r>
              <a:rPr b="1" lang="en" sz="1100">
                <a:solidFill>
                  <a:schemeClr val="dk1"/>
                </a:solidFill>
                <a:latin typeface="Barlow"/>
                <a:ea typeface="Barlow"/>
                <a:cs typeface="Barlow"/>
                <a:sym typeface="Barlow"/>
              </a:rPr>
              <a:t>01</a:t>
            </a:r>
            <a:endParaRPr sz="700">
              <a:solidFill>
                <a:schemeClr val="dk1"/>
              </a:solidFill>
            </a:endParaRPr>
          </a:p>
        </p:txBody>
      </p:sp>
      <p:sp>
        <p:nvSpPr>
          <p:cNvPr id="62" name="Google Shape;62;p12"/>
          <p:cNvSpPr/>
          <p:nvPr/>
        </p:nvSpPr>
        <p:spPr>
          <a:xfrm>
            <a:off x="5133805" y="3409950"/>
            <a:ext cx="1219200" cy="1219196"/>
          </a:xfrm>
          <a:custGeom>
            <a:rect b="b" l="l" r="r" t="t"/>
            <a:pathLst>
              <a:path extrusionOk="0" h="2438393" w="243840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3" name="Google Shape;63;p12"/>
          <p:cNvSpPr/>
          <p:nvPr/>
        </p:nvSpPr>
        <p:spPr>
          <a:xfrm>
            <a:off x="7441602" y="1384379"/>
            <a:ext cx="1400232" cy="700707"/>
          </a:xfrm>
          <a:custGeom>
            <a:rect b="b" l="l" r="r" t="t"/>
            <a:pathLst>
              <a:path extrusionOk="0" h="1401415" w="2800464">
                <a:moveTo>
                  <a:pt x="2800465" y="0"/>
                </a:moveTo>
                <a:cubicBezTo>
                  <a:pt x="2800465" y="774093"/>
                  <a:pt x="2173142" y="1401416"/>
                  <a:pt x="1399049" y="1401416"/>
                </a:cubicBezTo>
                <a:cubicBezTo>
                  <a:pt x="624956" y="1401416"/>
                  <a:pt x="0" y="774093"/>
                  <a:pt x="0" y="0"/>
                </a:cubicBezTo>
                <a:lnTo>
                  <a:pt x="2800465" y="0"/>
                </a:ln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2" name="Shape 172"/>
        <p:cNvGrpSpPr/>
        <p:nvPr/>
      </p:nvGrpSpPr>
      <p:grpSpPr>
        <a:xfrm>
          <a:off x="0" y="0"/>
          <a:ext cx="0" cy="0"/>
          <a:chOff x="0" y="0"/>
          <a:chExt cx="0" cy="0"/>
        </a:xfrm>
      </p:grpSpPr>
      <p:sp>
        <p:nvSpPr>
          <p:cNvPr id="173" name="Google Shape;173;p21"/>
          <p:cNvSpPr txBox="1"/>
          <p:nvPr>
            <p:ph idx="1" type="body"/>
          </p:nvPr>
        </p:nvSpPr>
        <p:spPr>
          <a:xfrm>
            <a:off x="397050" y="292100"/>
            <a:ext cx="8349900" cy="4781100"/>
          </a:xfrm>
          <a:prstGeom prst="rect">
            <a:avLst/>
          </a:prstGeom>
        </p:spPr>
        <p:txBody>
          <a:bodyPr anchorCtr="0" anchor="t" bIns="0" lIns="0" spcFirstLastPara="1" rIns="0" wrap="square" tIns="0">
            <a:noAutofit/>
          </a:bodyPr>
          <a:lstStyle/>
          <a:p>
            <a:pPr indent="-374650" lvl="0" marL="457200" rtl="0" algn="just">
              <a:spcBef>
                <a:spcPts val="0"/>
              </a:spcBef>
              <a:spcAft>
                <a:spcPts val="0"/>
              </a:spcAft>
              <a:buSzPts val="2300"/>
              <a:buChar char="•"/>
            </a:pPr>
            <a:r>
              <a:rPr lang="en" sz="2300"/>
              <a:t>A virtual classroom is an online learning environment that allows teachers and students to communicate, interact, collaborate, and explain ideas.Today have a lot of virtual classrooms in the world that using for our education, Which provides many facilities in our education system. But I think this virtual classroom doesn't perfect for our educations and students management. So we will create such a virtual classroom that will perfectly handle university Teachers and students that very needs our education system.So we will create such a virtual classroom that will perfectly handle university Teachers and students that very needs our education system.</a:t>
            </a:r>
            <a:endParaRPr sz="2300"/>
          </a:p>
        </p:txBody>
      </p:sp>
      <p:sp>
        <p:nvSpPr>
          <p:cNvPr id="174" name="Google Shape;174;p21"/>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8" name="Shape 178"/>
        <p:cNvGrpSpPr/>
        <p:nvPr/>
      </p:nvGrpSpPr>
      <p:grpSpPr>
        <a:xfrm>
          <a:off x="0" y="0"/>
          <a:ext cx="0" cy="0"/>
          <a:chOff x="0" y="0"/>
          <a:chExt cx="0" cy="0"/>
        </a:xfrm>
      </p:grpSpPr>
      <p:grpSp>
        <p:nvGrpSpPr>
          <p:cNvPr id="179" name="Google Shape;179;p22"/>
          <p:cNvGrpSpPr/>
          <p:nvPr/>
        </p:nvGrpSpPr>
        <p:grpSpPr>
          <a:xfrm>
            <a:off x="1552863" y="514350"/>
            <a:ext cx="6972300" cy="838059"/>
            <a:chOff x="0" y="0"/>
            <a:chExt cx="18592800" cy="2234825"/>
          </a:xfrm>
        </p:grpSpPr>
        <p:sp>
          <p:nvSpPr>
            <p:cNvPr id="180" name="Google Shape;180;p22"/>
            <p:cNvSpPr txBox="1"/>
            <p:nvPr/>
          </p:nvSpPr>
          <p:spPr>
            <a:xfrm>
              <a:off x="0" y="0"/>
              <a:ext cx="18592800" cy="1683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4100">
                  <a:solidFill>
                    <a:schemeClr val="dk1"/>
                  </a:solidFill>
                  <a:latin typeface="Barlow"/>
                  <a:ea typeface="Barlow"/>
                  <a:cs typeface="Barlow"/>
                  <a:sym typeface="Barlow"/>
                </a:rPr>
                <a:t>Team Introduction</a:t>
              </a:r>
              <a:endParaRPr sz="700">
                <a:solidFill>
                  <a:schemeClr val="dk1"/>
                </a:solidFill>
                <a:latin typeface="Barlow"/>
                <a:ea typeface="Barlow"/>
                <a:cs typeface="Barlow"/>
                <a:sym typeface="Barlow"/>
              </a:endParaRPr>
            </a:p>
          </p:txBody>
        </p:sp>
        <p:sp>
          <p:nvSpPr>
            <p:cNvPr id="181" name="Google Shape;181;p22"/>
            <p:cNvSpPr txBox="1"/>
            <p:nvPr/>
          </p:nvSpPr>
          <p:spPr>
            <a:xfrm>
              <a:off x="0" y="1947425"/>
              <a:ext cx="16429800" cy="287400"/>
            </a:xfrm>
            <a:prstGeom prst="rect">
              <a:avLst/>
            </a:prstGeom>
            <a:noFill/>
            <a:ln>
              <a:noFill/>
            </a:ln>
          </p:spPr>
          <p:txBody>
            <a:bodyPr anchorCtr="0" anchor="t" bIns="0" lIns="0" spcFirstLastPara="1" rIns="0" wrap="square" tIns="0">
              <a:spAutoFit/>
            </a:bodyPr>
            <a:lstStyle/>
            <a:p>
              <a:pPr indent="0" lvl="0" marL="0" marR="0" rtl="0" algn="l">
                <a:lnSpc>
                  <a:spcPct val="140012"/>
                </a:lnSpc>
                <a:spcBef>
                  <a:spcPts val="0"/>
                </a:spcBef>
                <a:spcAft>
                  <a:spcPts val="0"/>
                </a:spcAft>
                <a:buNone/>
              </a:pPr>
              <a:r>
                <a:t/>
              </a:r>
              <a:endParaRPr sz="700">
                <a:solidFill>
                  <a:schemeClr val="dk1"/>
                </a:solidFill>
                <a:latin typeface="Barlow"/>
                <a:ea typeface="Barlow"/>
                <a:cs typeface="Barlow"/>
                <a:sym typeface="Barlow"/>
              </a:endParaRPr>
            </a:p>
          </p:txBody>
        </p:sp>
      </p:grpSp>
      <p:grpSp>
        <p:nvGrpSpPr>
          <p:cNvPr id="182" name="Google Shape;182;p22"/>
          <p:cNvGrpSpPr/>
          <p:nvPr/>
        </p:nvGrpSpPr>
        <p:grpSpPr>
          <a:xfrm>
            <a:off x="1431043" y="3589731"/>
            <a:ext cx="1214888" cy="513517"/>
            <a:chOff x="0" y="-19050"/>
            <a:chExt cx="3239700" cy="1369380"/>
          </a:xfrm>
        </p:grpSpPr>
        <p:sp>
          <p:nvSpPr>
            <p:cNvPr id="183" name="Google Shape;183;p22"/>
            <p:cNvSpPr txBox="1"/>
            <p:nvPr/>
          </p:nvSpPr>
          <p:spPr>
            <a:xfrm>
              <a:off x="0" y="-19050"/>
              <a:ext cx="3239700" cy="615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sz="1500" u="none">
                  <a:solidFill>
                    <a:schemeClr val="dk1"/>
                  </a:solidFill>
                  <a:latin typeface="Barlow"/>
                  <a:ea typeface="Barlow"/>
                  <a:cs typeface="Barlow"/>
                  <a:sym typeface="Barlow"/>
                </a:rPr>
                <a:t> </a:t>
              </a:r>
              <a:r>
                <a:rPr b="1" lang="en" sz="1500">
                  <a:solidFill>
                    <a:schemeClr val="dk1"/>
                  </a:solidFill>
                  <a:latin typeface="Barlow"/>
                  <a:ea typeface="Barlow"/>
                  <a:cs typeface="Barlow"/>
                  <a:sym typeface="Barlow"/>
                </a:rPr>
                <a:t>Md. Kaiyom</a:t>
              </a:r>
              <a:endParaRPr sz="700">
                <a:solidFill>
                  <a:schemeClr val="dk1"/>
                </a:solidFill>
                <a:latin typeface="Barlow"/>
                <a:ea typeface="Barlow"/>
                <a:cs typeface="Barlow"/>
                <a:sym typeface="Barlow"/>
              </a:endParaRPr>
            </a:p>
          </p:txBody>
        </p:sp>
        <p:sp>
          <p:nvSpPr>
            <p:cNvPr id="184" name="Google Shape;184;p22"/>
            <p:cNvSpPr txBox="1"/>
            <p:nvPr/>
          </p:nvSpPr>
          <p:spPr>
            <a:xfrm>
              <a:off x="0" y="816630"/>
              <a:ext cx="3239700" cy="5337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lang="en" sz="1300">
                  <a:solidFill>
                    <a:schemeClr val="dk1"/>
                  </a:solidFill>
                  <a:latin typeface="Barlow"/>
                  <a:ea typeface="Barlow"/>
                  <a:cs typeface="Barlow"/>
                  <a:sym typeface="Barlow"/>
                </a:rPr>
                <a:t>mamber</a:t>
              </a:r>
              <a:endParaRPr sz="700">
                <a:solidFill>
                  <a:schemeClr val="dk1"/>
                </a:solidFill>
                <a:latin typeface="Barlow"/>
                <a:ea typeface="Barlow"/>
                <a:cs typeface="Barlow"/>
                <a:sym typeface="Barlow"/>
              </a:endParaRPr>
            </a:p>
          </p:txBody>
        </p:sp>
      </p:grpSp>
      <p:grpSp>
        <p:nvGrpSpPr>
          <p:cNvPr id="185" name="Google Shape;185;p22"/>
          <p:cNvGrpSpPr/>
          <p:nvPr/>
        </p:nvGrpSpPr>
        <p:grpSpPr>
          <a:xfrm>
            <a:off x="2382437" y="3589725"/>
            <a:ext cx="3281204" cy="528813"/>
            <a:chOff x="-492510" y="-19066"/>
            <a:chExt cx="6736201" cy="1410167"/>
          </a:xfrm>
        </p:grpSpPr>
        <p:sp>
          <p:nvSpPr>
            <p:cNvPr id="186" name="Google Shape;186;p22"/>
            <p:cNvSpPr txBox="1"/>
            <p:nvPr/>
          </p:nvSpPr>
          <p:spPr>
            <a:xfrm>
              <a:off x="-492509" y="-19066"/>
              <a:ext cx="6736200" cy="615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sz="1500" u="none">
                  <a:solidFill>
                    <a:schemeClr val="dk1"/>
                  </a:solidFill>
                  <a:latin typeface="Barlow"/>
                  <a:ea typeface="Barlow"/>
                  <a:cs typeface="Barlow"/>
                  <a:sym typeface="Barlow"/>
                </a:rPr>
                <a:t> </a:t>
              </a:r>
              <a:r>
                <a:rPr b="1" lang="en" sz="1500">
                  <a:solidFill>
                    <a:schemeClr val="dk1"/>
                  </a:solidFill>
                  <a:latin typeface="Barlow"/>
                  <a:ea typeface="Barlow"/>
                  <a:cs typeface="Barlow"/>
                  <a:sym typeface="Barlow"/>
                </a:rPr>
                <a:t>Nabendu Bikash Binda</a:t>
              </a:r>
              <a:endParaRPr sz="700">
                <a:solidFill>
                  <a:schemeClr val="dk1"/>
                </a:solidFill>
                <a:latin typeface="Barlow"/>
                <a:ea typeface="Barlow"/>
                <a:cs typeface="Barlow"/>
                <a:sym typeface="Barlow"/>
              </a:endParaRPr>
            </a:p>
          </p:txBody>
        </p:sp>
        <p:sp>
          <p:nvSpPr>
            <p:cNvPr id="187" name="Google Shape;187;p22"/>
            <p:cNvSpPr txBox="1"/>
            <p:nvPr/>
          </p:nvSpPr>
          <p:spPr>
            <a:xfrm>
              <a:off x="-492510" y="816601"/>
              <a:ext cx="6736200" cy="5745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lang="en"/>
                <a:t>member</a:t>
              </a:r>
              <a:endParaRPr sz="700">
                <a:solidFill>
                  <a:schemeClr val="dk1"/>
                </a:solidFill>
                <a:latin typeface="Barlow"/>
                <a:ea typeface="Barlow"/>
                <a:cs typeface="Barlow"/>
                <a:sym typeface="Barlow"/>
              </a:endParaRPr>
            </a:p>
          </p:txBody>
        </p:sp>
      </p:grpSp>
      <p:grpSp>
        <p:nvGrpSpPr>
          <p:cNvPr id="188" name="Google Shape;188;p22"/>
          <p:cNvGrpSpPr/>
          <p:nvPr/>
        </p:nvGrpSpPr>
        <p:grpSpPr>
          <a:xfrm>
            <a:off x="5061138" y="3589725"/>
            <a:ext cx="1723389" cy="513513"/>
            <a:chOff x="11" y="-19066"/>
            <a:chExt cx="4595705" cy="1369367"/>
          </a:xfrm>
        </p:grpSpPr>
        <p:sp>
          <p:nvSpPr>
            <p:cNvPr id="189" name="Google Shape;189;p22"/>
            <p:cNvSpPr txBox="1"/>
            <p:nvPr/>
          </p:nvSpPr>
          <p:spPr>
            <a:xfrm>
              <a:off x="11" y="-19066"/>
              <a:ext cx="4595700" cy="615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sz="1500" u="none">
                  <a:solidFill>
                    <a:schemeClr val="dk1"/>
                  </a:solidFill>
                  <a:latin typeface="Barlow"/>
                  <a:ea typeface="Barlow"/>
                  <a:cs typeface="Barlow"/>
                  <a:sym typeface="Barlow"/>
                </a:rPr>
                <a:t> Md. </a:t>
              </a:r>
              <a:r>
                <a:rPr b="1" lang="en" sz="1500">
                  <a:solidFill>
                    <a:schemeClr val="dk1"/>
                  </a:solidFill>
                  <a:latin typeface="Barlow"/>
                  <a:ea typeface="Barlow"/>
                  <a:cs typeface="Barlow"/>
                  <a:sym typeface="Barlow"/>
                </a:rPr>
                <a:t>Sumon Hosen</a:t>
              </a:r>
              <a:endParaRPr sz="700">
                <a:solidFill>
                  <a:schemeClr val="dk1"/>
                </a:solidFill>
                <a:latin typeface="Barlow"/>
                <a:ea typeface="Barlow"/>
                <a:cs typeface="Barlow"/>
                <a:sym typeface="Barlow"/>
              </a:endParaRPr>
            </a:p>
          </p:txBody>
        </p:sp>
        <p:sp>
          <p:nvSpPr>
            <p:cNvPr id="190" name="Google Shape;190;p22"/>
            <p:cNvSpPr txBox="1"/>
            <p:nvPr/>
          </p:nvSpPr>
          <p:spPr>
            <a:xfrm>
              <a:off x="15" y="816601"/>
              <a:ext cx="4595700" cy="5337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lang="en" sz="1300">
                  <a:solidFill>
                    <a:schemeClr val="dk1"/>
                  </a:solidFill>
                  <a:latin typeface="Barlow"/>
                  <a:ea typeface="Barlow"/>
                  <a:cs typeface="Barlow"/>
                  <a:sym typeface="Barlow"/>
                </a:rPr>
                <a:t>member</a:t>
              </a:r>
              <a:endParaRPr sz="700">
                <a:solidFill>
                  <a:schemeClr val="dk1"/>
                </a:solidFill>
                <a:latin typeface="Barlow"/>
                <a:ea typeface="Barlow"/>
                <a:cs typeface="Barlow"/>
                <a:sym typeface="Barlow"/>
              </a:endParaRPr>
            </a:p>
          </p:txBody>
        </p:sp>
      </p:grpSp>
      <p:grpSp>
        <p:nvGrpSpPr>
          <p:cNvPr id="191" name="Google Shape;191;p22"/>
          <p:cNvGrpSpPr/>
          <p:nvPr/>
        </p:nvGrpSpPr>
        <p:grpSpPr>
          <a:xfrm>
            <a:off x="6876189" y="3589725"/>
            <a:ext cx="1435511" cy="513517"/>
            <a:chOff x="0" y="-19050"/>
            <a:chExt cx="3239700" cy="1369380"/>
          </a:xfrm>
        </p:grpSpPr>
        <p:sp>
          <p:nvSpPr>
            <p:cNvPr id="192" name="Google Shape;192;p22"/>
            <p:cNvSpPr txBox="1"/>
            <p:nvPr/>
          </p:nvSpPr>
          <p:spPr>
            <a:xfrm>
              <a:off x="0" y="-19050"/>
              <a:ext cx="3239700" cy="615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 sz="1500" u="none">
                  <a:solidFill>
                    <a:schemeClr val="dk1"/>
                  </a:solidFill>
                  <a:latin typeface="Barlow"/>
                  <a:ea typeface="Barlow"/>
                  <a:cs typeface="Barlow"/>
                  <a:sym typeface="Barlow"/>
                </a:rPr>
                <a:t> </a:t>
              </a:r>
              <a:r>
                <a:rPr b="1" lang="en" sz="1500">
                  <a:solidFill>
                    <a:schemeClr val="dk1"/>
                  </a:solidFill>
                  <a:latin typeface="Barlow"/>
                  <a:ea typeface="Barlow"/>
                  <a:cs typeface="Barlow"/>
                  <a:sym typeface="Barlow"/>
                </a:rPr>
                <a:t>Afzal Hossain</a:t>
              </a:r>
              <a:endParaRPr sz="700">
                <a:solidFill>
                  <a:schemeClr val="dk1"/>
                </a:solidFill>
                <a:latin typeface="Barlow"/>
                <a:ea typeface="Barlow"/>
                <a:cs typeface="Barlow"/>
                <a:sym typeface="Barlow"/>
              </a:endParaRPr>
            </a:p>
          </p:txBody>
        </p:sp>
        <p:sp>
          <p:nvSpPr>
            <p:cNvPr id="193" name="Google Shape;193;p22"/>
            <p:cNvSpPr txBox="1"/>
            <p:nvPr/>
          </p:nvSpPr>
          <p:spPr>
            <a:xfrm>
              <a:off x="0" y="816630"/>
              <a:ext cx="3239700" cy="533700"/>
            </a:xfrm>
            <a:prstGeom prst="rect">
              <a:avLst/>
            </a:prstGeom>
            <a:noFill/>
            <a:ln>
              <a:noFill/>
            </a:ln>
          </p:spPr>
          <p:txBody>
            <a:bodyPr anchorCtr="0" anchor="t" bIns="0" lIns="0" spcFirstLastPara="1" rIns="0" wrap="square" tIns="0">
              <a:spAutoFit/>
            </a:bodyPr>
            <a:lstStyle/>
            <a:p>
              <a:pPr indent="0" lvl="0" marL="0" marR="0" rtl="0" algn="ctr">
                <a:lnSpc>
                  <a:spcPct val="140014"/>
                </a:lnSpc>
                <a:spcBef>
                  <a:spcPts val="0"/>
                </a:spcBef>
                <a:spcAft>
                  <a:spcPts val="0"/>
                </a:spcAft>
                <a:buNone/>
              </a:pPr>
              <a:r>
                <a:rPr b="1" lang="en" sz="1300">
                  <a:solidFill>
                    <a:schemeClr val="dk1"/>
                  </a:solidFill>
                  <a:latin typeface="Barlow"/>
                  <a:ea typeface="Barlow"/>
                  <a:cs typeface="Barlow"/>
                  <a:sym typeface="Barlow"/>
                </a:rPr>
                <a:t>member</a:t>
              </a:r>
              <a:endParaRPr sz="700">
                <a:solidFill>
                  <a:schemeClr val="dk1"/>
                </a:solidFill>
                <a:latin typeface="Barlow"/>
                <a:ea typeface="Barlow"/>
                <a:cs typeface="Barlow"/>
                <a:sym typeface="Barlow"/>
              </a:endParaRPr>
            </a:p>
          </p:txBody>
        </p:sp>
      </p:grpSp>
      <p:sp>
        <p:nvSpPr>
          <p:cNvPr id="194" name="Google Shape;194;p22"/>
          <p:cNvSpPr/>
          <p:nvPr/>
        </p:nvSpPr>
        <p:spPr>
          <a:xfrm>
            <a:off x="0" y="0"/>
            <a:ext cx="951300" cy="5143500"/>
          </a:xfrm>
          <a:prstGeom prst="rect">
            <a:avLst/>
          </a:pr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95" name="Google Shape;195;p22"/>
          <p:cNvGrpSpPr/>
          <p:nvPr/>
        </p:nvGrpSpPr>
        <p:grpSpPr>
          <a:xfrm>
            <a:off x="-944609" y="-4"/>
            <a:ext cx="1891805" cy="5180466"/>
            <a:chOff x="1026284" y="-180719"/>
            <a:chExt cx="3816432" cy="10450808"/>
          </a:xfrm>
        </p:grpSpPr>
        <p:sp>
          <p:nvSpPr>
            <p:cNvPr id="196" name="Google Shape;196;p22"/>
            <p:cNvSpPr/>
            <p:nvPr/>
          </p:nvSpPr>
          <p:spPr>
            <a:xfrm>
              <a:off x="1026284" y="-180719"/>
              <a:ext cx="3814476" cy="10450808"/>
            </a:xfrm>
            <a:custGeom>
              <a:rect b="b" l="l" r="r" t="t"/>
              <a:pathLst>
                <a:path extrusionOk="0" h="10450808" w="10450619">
                  <a:moveTo>
                    <a:pt x="10450619" y="10450808"/>
                  </a:moveTo>
                  <a:lnTo>
                    <a:pt x="0" y="10450808"/>
                  </a:lnTo>
                  <a:lnTo>
                    <a:pt x="0" y="0"/>
                  </a:lnTo>
                  <a:lnTo>
                    <a:pt x="10450619" y="0"/>
                  </a:lnTo>
                  <a:lnTo>
                    <a:pt x="10450619" y="10450808"/>
                  </a:lnTo>
                  <a:close/>
                  <a:moveTo>
                    <a:pt x="14495" y="10436313"/>
                  </a:moveTo>
                  <a:lnTo>
                    <a:pt x="10436125" y="10436313"/>
                  </a:lnTo>
                  <a:lnTo>
                    <a:pt x="10436125" y="14495"/>
                  </a:lnTo>
                  <a:lnTo>
                    <a:pt x="14495" y="14495"/>
                  </a:lnTo>
                  <a:lnTo>
                    <a:pt x="14495" y="10436313"/>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97" name="Google Shape;197;p22"/>
            <p:cNvSpPr/>
            <p:nvPr/>
          </p:nvSpPr>
          <p:spPr>
            <a:xfrm>
              <a:off x="1033531" y="9306856"/>
              <a:ext cx="3809185" cy="14494"/>
            </a:xfrm>
            <a:custGeom>
              <a:rect b="b" l="l" r="r" t="t"/>
              <a:pathLst>
                <a:path extrusionOk="0" h="14494" w="10436124">
                  <a:moveTo>
                    <a:pt x="0" y="0"/>
                  </a:moveTo>
                  <a:lnTo>
                    <a:pt x="10436125" y="0"/>
                  </a:lnTo>
                  <a:lnTo>
                    <a:pt x="10436125" y="14495"/>
                  </a:lnTo>
                  <a:lnTo>
                    <a:pt x="0" y="14495"/>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98" name="Google Shape;198;p22"/>
            <p:cNvSpPr/>
            <p:nvPr/>
          </p:nvSpPr>
          <p:spPr>
            <a:xfrm>
              <a:off x="1033531" y="8358118"/>
              <a:ext cx="3809185" cy="14494"/>
            </a:xfrm>
            <a:custGeom>
              <a:rect b="b" l="l" r="r" t="t"/>
              <a:pathLst>
                <a:path extrusionOk="0" h="14494" w="10436124">
                  <a:moveTo>
                    <a:pt x="0" y="0"/>
                  </a:moveTo>
                  <a:lnTo>
                    <a:pt x="10436125" y="0"/>
                  </a:lnTo>
                  <a:lnTo>
                    <a:pt x="10436125" y="14495"/>
                  </a:lnTo>
                  <a:lnTo>
                    <a:pt x="0" y="14495"/>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99" name="Google Shape;199;p22"/>
            <p:cNvSpPr/>
            <p:nvPr/>
          </p:nvSpPr>
          <p:spPr>
            <a:xfrm>
              <a:off x="1033531" y="7409283"/>
              <a:ext cx="3809185" cy="14494"/>
            </a:xfrm>
            <a:custGeom>
              <a:rect b="b" l="l" r="r" t="t"/>
              <a:pathLst>
                <a:path extrusionOk="0" h="14494" w="10436124">
                  <a:moveTo>
                    <a:pt x="0" y="0"/>
                  </a:moveTo>
                  <a:lnTo>
                    <a:pt x="10436125" y="0"/>
                  </a:lnTo>
                  <a:lnTo>
                    <a:pt x="10436125" y="14495"/>
                  </a:lnTo>
                  <a:lnTo>
                    <a:pt x="0" y="14495"/>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0" name="Google Shape;200;p22"/>
            <p:cNvSpPr/>
            <p:nvPr/>
          </p:nvSpPr>
          <p:spPr>
            <a:xfrm>
              <a:off x="1033531" y="6460545"/>
              <a:ext cx="3809185" cy="14494"/>
            </a:xfrm>
            <a:custGeom>
              <a:rect b="b" l="l" r="r" t="t"/>
              <a:pathLst>
                <a:path extrusionOk="0" h="14494" w="10436124">
                  <a:moveTo>
                    <a:pt x="0" y="0"/>
                  </a:moveTo>
                  <a:lnTo>
                    <a:pt x="10436125" y="0"/>
                  </a:lnTo>
                  <a:lnTo>
                    <a:pt x="10436125" y="14495"/>
                  </a:lnTo>
                  <a:lnTo>
                    <a:pt x="0" y="14495"/>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1" name="Google Shape;201;p22"/>
            <p:cNvSpPr/>
            <p:nvPr/>
          </p:nvSpPr>
          <p:spPr>
            <a:xfrm>
              <a:off x="1033531" y="5511807"/>
              <a:ext cx="3809185" cy="14494"/>
            </a:xfrm>
            <a:custGeom>
              <a:rect b="b" l="l" r="r" t="t"/>
              <a:pathLst>
                <a:path extrusionOk="0" h="14494" w="10436124">
                  <a:moveTo>
                    <a:pt x="0" y="0"/>
                  </a:moveTo>
                  <a:lnTo>
                    <a:pt x="10436125" y="0"/>
                  </a:lnTo>
                  <a:lnTo>
                    <a:pt x="10436125" y="14495"/>
                  </a:lnTo>
                  <a:lnTo>
                    <a:pt x="0" y="14495"/>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2" name="Google Shape;202;p22"/>
            <p:cNvSpPr/>
            <p:nvPr/>
          </p:nvSpPr>
          <p:spPr>
            <a:xfrm>
              <a:off x="1033531" y="4563068"/>
              <a:ext cx="3809185" cy="14494"/>
            </a:xfrm>
            <a:custGeom>
              <a:rect b="b" l="l" r="r" t="t"/>
              <a:pathLst>
                <a:path extrusionOk="0" h="14494" w="10436124">
                  <a:moveTo>
                    <a:pt x="0" y="0"/>
                  </a:moveTo>
                  <a:lnTo>
                    <a:pt x="10436125" y="0"/>
                  </a:lnTo>
                  <a:lnTo>
                    <a:pt x="10436125" y="14495"/>
                  </a:lnTo>
                  <a:lnTo>
                    <a:pt x="0" y="14495"/>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3" name="Google Shape;203;p22"/>
            <p:cNvSpPr/>
            <p:nvPr/>
          </p:nvSpPr>
          <p:spPr>
            <a:xfrm>
              <a:off x="1033531" y="3614330"/>
              <a:ext cx="3809185" cy="14494"/>
            </a:xfrm>
            <a:custGeom>
              <a:rect b="b" l="l" r="r" t="t"/>
              <a:pathLst>
                <a:path extrusionOk="0" h="14494" w="10436124">
                  <a:moveTo>
                    <a:pt x="0" y="0"/>
                  </a:moveTo>
                  <a:lnTo>
                    <a:pt x="10436125" y="0"/>
                  </a:lnTo>
                  <a:lnTo>
                    <a:pt x="10436125" y="14495"/>
                  </a:lnTo>
                  <a:lnTo>
                    <a:pt x="0" y="14495"/>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4" name="Google Shape;204;p22"/>
            <p:cNvSpPr/>
            <p:nvPr/>
          </p:nvSpPr>
          <p:spPr>
            <a:xfrm>
              <a:off x="1033531" y="2665592"/>
              <a:ext cx="3809185" cy="14494"/>
            </a:xfrm>
            <a:custGeom>
              <a:rect b="b" l="l" r="r" t="t"/>
              <a:pathLst>
                <a:path extrusionOk="0" h="14494" w="10436124">
                  <a:moveTo>
                    <a:pt x="0" y="0"/>
                  </a:moveTo>
                  <a:lnTo>
                    <a:pt x="10436125" y="0"/>
                  </a:lnTo>
                  <a:lnTo>
                    <a:pt x="10436125" y="14495"/>
                  </a:lnTo>
                  <a:lnTo>
                    <a:pt x="0" y="14495"/>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5" name="Google Shape;205;p22"/>
            <p:cNvSpPr/>
            <p:nvPr/>
          </p:nvSpPr>
          <p:spPr>
            <a:xfrm>
              <a:off x="1033531" y="1716757"/>
              <a:ext cx="3809185" cy="14494"/>
            </a:xfrm>
            <a:custGeom>
              <a:rect b="b" l="l" r="r" t="t"/>
              <a:pathLst>
                <a:path extrusionOk="0" h="14494" w="10436124">
                  <a:moveTo>
                    <a:pt x="0" y="0"/>
                  </a:moveTo>
                  <a:lnTo>
                    <a:pt x="10436125" y="0"/>
                  </a:lnTo>
                  <a:lnTo>
                    <a:pt x="10436125" y="14495"/>
                  </a:lnTo>
                  <a:lnTo>
                    <a:pt x="0" y="14495"/>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6" name="Google Shape;206;p22"/>
            <p:cNvSpPr/>
            <p:nvPr/>
          </p:nvSpPr>
          <p:spPr>
            <a:xfrm>
              <a:off x="1033531" y="768019"/>
              <a:ext cx="3809185" cy="14494"/>
            </a:xfrm>
            <a:custGeom>
              <a:rect b="b" l="l" r="r" t="t"/>
              <a:pathLst>
                <a:path extrusionOk="0" h="14494" w="10436124">
                  <a:moveTo>
                    <a:pt x="0" y="0"/>
                  </a:moveTo>
                  <a:lnTo>
                    <a:pt x="10436125" y="0"/>
                  </a:lnTo>
                  <a:lnTo>
                    <a:pt x="10436125" y="14495"/>
                  </a:lnTo>
                  <a:lnTo>
                    <a:pt x="0" y="14495"/>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7" name="Google Shape;207;p22"/>
            <p:cNvSpPr/>
            <p:nvPr/>
          </p:nvSpPr>
          <p:spPr>
            <a:xfrm>
              <a:off x="4821265" y="-173471"/>
              <a:ext cx="14494" cy="10436313"/>
            </a:xfrm>
            <a:custGeom>
              <a:rect b="b" l="l" r="r" t="t"/>
              <a:pathLst>
                <a:path extrusionOk="0" h="10436313" w="14494">
                  <a:moveTo>
                    <a:pt x="0" y="0"/>
                  </a:moveTo>
                  <a:lnTo>
                    <a:pt x="14495" y="0"/>
                  </a:lnTo>
                  <a:lnTo>
                    <a:pt x="14495" y="10436313"/>
                  </a:lnTo>
                  <a:lnTo>
                    <a:pt x="0" y="10436313"/>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8" name="Google Shape;208;p22"/>
            <p:cNvSpPr/>
            <p:nvPr/>
          </p:nvSpPr>
          <p:spPr>
            <a:xfrm>
              <a:off x="3872543" y="-173471"/>
              <a:ext cx="14494" cy="10436313"/>
            </a:xfrm>
            <a:custGeom>
              <a:rect b="b" l="l" r="r" t="t"/>
              <a:pathLst>
                <a:path extrusionOk="0" h="10436313" w="14494">
                  <a:moveTo>
                    <a:pt x="0" y="0"/>
                  </a:moveTo>
                  <a:lnTo>
                    <a:pt x="14495" y="0"/>
                  </a:lnTo>
                  <a:lnTo>
                    <a:pt x="14495" y="10436313"/>
                  </a:lnTo>
                  <a:lnTo>
                    <a:pt x="0" y="10436313"/>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09" name="Google Shape;209;p22"/>
            <p:cNvSpPr/>
            <p:nvPr/>
          </p:nvSpPr>
          <p:spPr>
            <a:xfrm>
              <a:off x="2923726" y="-173471"/>
              <a:ext cx="14494" cy="10436313"/>
            </a:xfrm>
            <a:custGeom>
              <a:rect b="b" l="l" r="r" t="t"/>
              <a:pathLst>
                <a:path extrusionOk="0" h="10436313" w="14494">
                  <a:moveTo>
                    <a:pt x="0" y="0"/>
                  </a:moveTo>
                  <a:lnTo>
                    <a:pt x="14495" y="0"/>
                  </a:lnTo>
                  <a:lnTo>
                    <a:pt x="14495" y="10436313"/>
                  </a:lnTo>
                  <a:lnTo>
                    <a:pt x="0" y="10436313"/>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10" name="Google Shape;210;p22"/>
            <p:cNvSpPr/>
            <p:nvPr/>
          </p:nvSpPr>
          <p:spPr>
            <a:xfrm>
              <a:off x="1975005" y="-173471"/>
              <a:ext cx="14494" cy="10436313"/>
            </a:xfrm>
            <a:custGeom>
              <a:rect b="b" l="l" r="r" t="t"/>
              <a:pathLst>
                <a:path extrusionOk="0" h="10436313" w="14494">
                  <a:moveTo>
                    <a:pt x="0" y="0"/>
                  </a:moveTo>
                  <a:lnTo>
                    <a:pt x="14495" y="0"/>
                  </a:lnTo>
                  <a:lnTo>
                    <a:pt x="14495" y="10436313"/>
                  </a:lnTo>
                  <a:lnTo>
                    <a:pt x="0" y="10436313"/>
                  </a:lnTo>
                  <a:close/>
                </a:path>
              </a:pathLst>
            </a:custGeom>
            <a:solidFill>
              <a:srgbClr val="363739"/>
            </a:solidFill>
            <a:ln cap="flat" cmpd="sng" w="9525">
              <a:solidFill>
                <a:schemeClr val="lt2"/>
              </a:solidFill>
              <a:prstDash val="solid"/>
              <a:miter lim="8000"/>
              <a:headEnd len="sm" w="sm" type="none"/>
              <a:tailEnd len="sm" w="sm" type="none"/>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sp>
        <p:nvSpPr>
          <p:cNvPr id="211" name="Google Shape;211;p22"/>
          <p:cNvSpPr txBox="1"/>
          <p:nvPr>
            <p:ph idx="12" type="sldNum"/>
          </p:nvPr>
        </p:nvSpPr>
        <p:spPr>
          <a:xfrm>
            <a:off x="8202313" y="4237625"/>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12" name="Google Shape;212;p22"/>
          <p:cNvPicPr preferRelativeResize="0"/>
          <p:nvPr/>
        </p:nvPicPr>
        <p:blipFill rotWithShape="1">
          <a:blip r:embed="rId3">
            <a:alphaModFix/>
          </a:blip>
          <a:srcRect b="4937" l="1662" r="2248" t="16692"/>
          <a:stretch/>
        </p:blipFill>
        <p:spPr>
          <a:xfrm>
            <a:off x="3242738" y="1875375"/>
            <a:ext cx="1317600" cy="1435500"/>
          </a:xfrm>
          <a:prstGeom prst="ellipse">
            <a:avLst/>
          </a:prstGeom>
          <a:noFill/>
          <a:ln>
            <a:noFill/>
          </a:ln>
        </p:spPr>
      </p:pic>
      <p:pic>
        <p:nvPicPr>
          <p:cNvPr id="213" name="Google Shape;213;p22"/>
          <p:cNvPicPr preferRelativeResize="0"/>
          <p:nvPr/>
        </p:nvPicPr>
        <p:blipFill>
          <a:blip r:embed="rId4">
            <a:alphaModFix/>
          </a:blip>
          <a:stretch>
            <a:fillRect/>
          </a:stretch>
        </p:blipFill>
        <p:spPr>
          <a:xfrm>
            <a:off x="4950250" y="1875363"/>
            <a:ext cx="1435500" cy="1435500"/>
          </a:xfrm>
          <a:prstGeom prst="ellipse">
            <a:avLst/>
          </a:prstGeom>
          <a:noFill/>
          <a:ln>
            <a:noFill/>
          </a:ln>
        </p:spPr>
      </p:pic>
      <p:pic>
        <p:nvPicPr>
          <p:cNvPr id="214" name="Google Shape;214;p22"/>
          <p:cNvPicPr preferRelativeResize="0"/>
          <p:nvPr/>
        </p:nvPicPr>
        <p:blipFill>
          <a:blip r:embed="rId5">
            <a:alphaModFix/>
          </a:blip>
          <a:stretch>
            <a:fillRect/>
          </a:stretch>
        </p:blipFill>
        <p:spPr>
          <a:xfrm>
            <a:off x="1327038" y="1934325"/>
            <a:ext cx="1317600" cy="1317600"/>
          </a:xfrm>
          <a:prstGeom prst="ellipse">
            <a:avLst/>
          </a:prstGeom>
          <a:noFill/>
          <a:ln>
            <a:noFill/>
          </a:ln>
        </p:spPr>
      </p:pic>
      <p:pic>
        <p:nvPicPr>
          <p:cNvPr id="215" name="Google Shape;215;p22"/>
          <p:cNvPicPr preferRelativeResize="0"/>
          <p:nvPr/>
        </p:nvPicPr>
        <p:blipFill rotWithShape="1">
          <a:blip r:embed="rId6">
            <a:alphaModFix/>
          </a:blip>
          <a:srcRect b="34280" l="16329" r="16329" t="13598"/>
          <a:stretch/>
        </p:blipFill>
        <p:spPr>
          <a:xfrm>
            <a:off x="6851850" y="1852413"/>
            <a:ext cx="1435500" cy="14814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23"/>
          <p:cNvSpPr txBox="1"/>
          <p:nvPr>
            <p:ph idx="12" type="sldNum"/>
          </p:nvPr>
        </p:nvSpPr>
        <p:spPr>
          <a:xfrm>
            <a:off x="8532425" y="4618200"/>
            <a:ext cx="611400" cy="52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1" name="Google Shape;221;p23"/>
          <p:cNvSpPr txBox="1"/>
          <p:nvPr>
            <p:ph type="ctrTitle"/>
          </p:nvPr>
        </p:nvSpPr>
        <p:spPr>
          <a:xfrm>
            <a:off x="563400" y="2256150"/>
            <a:ext cx="64230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Background of the Study</a:t>
            </a:r>
            <a:endParaRPr/>
          </a:p>
        </p:txBody>
      </p:sp>
      <p:sp>
        <p:nvSpPr>
          <p:cNvPr id="222" name="Google Shape;222;p23"/>
          <p:cNvSpPr txBox="1"/>
          <p:nvPr>
            <p:ph idx="1" type="subTitle"/>
          </p:nvPr>
        </p:nvSpPr>
        <p:spPr>
          <a:xfrm>
            <a:off x="563400" y="3174675"/>
            <a:ext cx="5557200" cy="274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Project Background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6" name="Shape 226"/>
        <p:cNvGrpSpPr/>
        <p:nvPr/>
      </p:nvGrpSpPr>
      <p:grpSpPr>
        <a:xfrm>
          <a:off x="0" y="0"/>
          <a:ext cx="0" cy="0"/>
          <a:chOff x="0" y="0"/>
          <a:chExt cx="0" cy="0"/>
        </a:xfrm>
      </p:grpSpPr>
      <p:sp>
        <p:nvSpPr>
          <p:cNvPr id="227" name="Google Shape;227;p24"/>
          <p:cNvSpPr/>
          <p:nvPr/>
        </p:nvSpPr>
        <p:spPr>
          <a:xfrm>
            <a:off x="7095075" y="0"/>
            <a:ext cx="2049000" cy="5143500"/>
          </a:xfrm>
          <a:prstGeom prst="rect">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8" name="Google Shape;228;p24"/>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9" name="Google Shape;229;p24"/>
          <p:cNvSpPr txBox="1"/>
          <p:nvPr>
            <p:ph idx="1" type="subTitle"/>
          </p:nvPr>
        </p:nvSpPr>
        <p:spPr>
          <a:xfrm>
            <a:off x="406425" y="654225"/>
            <a:ext cx="5655000" cy="4277400"/>
          </a:xfrm>
          <a:prstGeom prst="rect">
            <a:avLst/>
          </a:prstGeom>
        </p:spPr>
        <p:txBody>
          <a:bodyPr anchorCtr="0" anchor="t" bIns="0" lIns="0" spcFirstLastPara="1" rIns="0" wrap="square" tIns="0">
            <a:noAutofit/>
          </a:bodyPr>
          <a:lstStyle/>
          <a:p>
            <a:pPr indent="0" lvl="0" marL="0" rtl="0" algn="just">
              <a:spcBef>
                <a:spcPts val="0"/>
              </a:spcBef>
              <a:spcAft>
                <a:spcPts val="0"/>
              </a:spcAft>
              <a:buNone/>
            </a:pPr>
            <a:r>
              <a:rPr lang="en" sz="1300">
                <a:solidFill>
                  <a:srgbClr val="000000"/>
                </a:solidFill>
                <a:latin typeface="Times New Roman"/>
                <a:ea typeface="Times New Roman"/>
                <a:cs typeface="Times New Roman"/>
                <a:sym typeface="Times New Roman"/>
              </a:rPr>
              <a:t>A growing number of students are now opting for online classes. They find the traditional classroom modality restrictive, inflexible, and impractical. In this age of technological advancement, schools can now provide effective classroom teaching via the Web. This shift in pedagogical medium is forcing academic institutions to rethink how they want to deliver their course content. The overarching purpose of this research was to determine which teaching method proved more effective over the 8-year period. The scores of 548 students, 401 traditional students and 147 online students, in an environmental science class were used to determine which instructional modality generated better student performance. In addition to the overarching objective, we also examined score variabilities between genders and classifications to determine if teaching modality had a greater impact on specific groups. No significant difference in student performance between online and face-to-face (F2F) learners overall, with respect to gender, or with respect to class rank were found. These data demonstrate the ability to similarly translate environmental science concepts for non-STEM majors in both traditional and online platforms irrespective of gender or class rank. But when a student or teacher will go to a online classroom platform he or she did not get fully proper fill. For that reason we will try to </a:t>
            </a:r>
            <a:r>
              <a:rPr lang="en" sz="1300">
                <a:solidFill>
                  <a:srgbClr val="000000"/>
                </a:solidFill>
                <a:latin typeface="Times New Roman"/>
                <a:ea typeface="Times New Roman"/>
                <a:cs typeface="Times New Roman"/>
                <a:sym typeface="Times New Roman"/>
              </a:rPr>
              <a:t>fulfilled</a:t>
            </a:r>
            <a:r>
              <a:rPr lang="en" sz="1300">
                <a:solidFill>
                  <a:srgbClr val="000000"/>
                </a:solidFill>
                <a:latin typeface="Times New Roman"/>
                <a:ea typeface="Times New Roman"/>
                <a:cs typeface="Times New Roman"/>
                <a:sym typeface="Times New Roman"/>
              </a:rPr>
              <a:t> all their wants and needs.</a:t>
            </a:r>
            <a:endParaRPr sz="13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300">
              <a:solidFill>
                <a:srgbClr val="000000"/>
              </a:solidFill>
              <a:latin typeface="Times New Roman"/>
              <a:ea typeface="Times New Roman"/>
              <a:cs typeface="Times New Roman"/>
              <a:sym typeface="Times New Roman"/>
            </a:endParaRPr>
          </a:p>
          <a:p>
            <a:pPr indent="0" lvl="0" marL="0" rtl="0" algn="just">
              <a:spcBef>
                <a:spcPts val="0"/>
              </a:spcBef>
              <a:spcAft>
                <a:spcPts val="800"/>
              </a:spcAft>
              <a:buNone/>
            </a:pPr>
            <a:r>
              <a:t/>
            </a:r>
            <a:endParaRPr/>
          </a:p>
        </p:txBody>
      </p:sp>
      <p:pic>
        <p:nvPicPr>
          <p:cNvPr id="230" name="Google Shape;230;p24"/>
          <p:cNvPicPr preferRelativeResize="0"/>
          <p:nvPr/>
        </p:nvPicPr>
        <p:blipFill>
          <a:blip r:embed="rId3">
            <a:alphaModFix/>
          </a:blip>
          <a:stretch>
            <a:fillRect/>
          </a:stretch>
        </p:blipFill>
        <p:spPr>
          <a:xfrm>
            <a:off x="6134750" y="1510075"/>
            <a:ext cx="3009351" cy="30093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4" name="Shape 234"/>
        <p:cNvGrpSpPr/>
        <p:nvPr/>
      </p:nvGrpSpPr>
      <p:grpSpPr>
        <a:xfrm>
          <a:off x="0" y="0"/>
          <a:ext cx="0" cy="0"/>
          <a:chOff x="0" y="0"/>
          <a:chExt cx="0" cy="0"/>
        </a:xfrm>
      </p:grpSpPr>
      <p:grpSp>
        <p:nvGrpSpPr>
          <p:cNvPr id="235" name="Google Shape;235;p25"/>
          <p:cNvGrpSpPr/>
          <p:nvPr/>
        </p:nvGrpSpPr>
        <p:grpSpPr>
          <a:xfrm>
            <a:off x="513142" y="-90359"/>
            <a:ext cx="1908216" cy="5225404"/>
            <a:chOff x="1026284" y="-180719"/>
            <a:chExt cx="3816432" cy="10450808"/>
          </a:xfrm>
        </p:grpSpPr>
        <p:sp>
          <p:nvSpPr>
            <p:cNvPr id="236" name="Google Shape;236;p25"/>
            <p:cNvSpPr/>
            <p:nvPr/>
          </p:nvSpPr>
          <p:spPr>
            <a:xfrm>
              <a:off x="1026284" y="-180719"/>
              <a:ext cx="3814476" cy="10450808"/>
            </a:xfrm>
            <a:custGeom>
              <a:rect b="b" l="l" r="r" t="t"/>
              <a:pathLst>
                <a:path extrusionOk="0" h="10450808" w="10450619">
                  <a:moveTo>
                    <a:pt x="10450619" y="10450808"/>
                  </a:moveTo>
                  <a:lnTo>
                    <a:pt x="0" y="10450808"/>
                  </a:lnTo>
                  <a:lnTo>
                    <a:pt x="0" y="0"/>
                  </a:lnTo>
                  <a:lnTo>
                    <a:pt x="10450619" y="0"/>
                  </a:lnTo>
                  <a:lnTo>
                    <a:pt x="10450619" y="10450808"/>
                  </a:lnTo>
                  <a:close/>
                  <a:moveTo>
                    <a:pt x="14495" y="10436313"/>
                  </a:moveTo>
                  <a:lnTo>
                    <a:pt x="10436125" y="10436313"/>
                  </a:lnTo>
                  <a:lnTo>
                    <a:pt x="10436125" y="14495"/>
                  </a:lnTo>
                  <a:lnTo>
                    <a:pt x="14495" y="14495"/>
                  </a:lnTo>
                  <a:lnTo>
                    <a:pt x="14495"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37" name="Google Shape;237;p25"/>
            <p:cNvSpPr/>
            <p:nvPr/>
          </p:nvSpPr>
          <p:spPr>
            <a:xfrm>
              <a:off x="1033531" y="9306856"/>
              <a:ext cx="3809185" cy="14494"/>
            </a:xfrm>
            <a:custGeom>
              <a:rect b="b" l="l" r="r" t="t"/>
              <a:pathLst>
                <a:path extrusionOk="0" h="14494" w="10436124">
                  <a:moveTo>
                    <a:pt x="0" y="0"/>
                  </a:moveTo>
                  <a:lnTo>
                    <a:pt x="10436125" y="0"/>
                  </a:lnTo>
                  <a:lnTo>
                    <a:pt x="10436125"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38" name="Google Shape;238;p25"/>
            <p:cNvSpPr/>
            <p:nvPr/>
          </p:nvSpPr>
          <p:spPr>
            <a:xfrm>
              <a:off x="1033531" y="8358118"/>
              <a:ext cx="3809185" cy="14494"/>
            </a:xfrm>
            <a:custGeom>
              <a:rect b="b" l="l" r="r" t="t"/>
              <a:pathLst>
                <a:path extrusionOk="0" h="14494" w="10436124">
                  <a:moveTo>
                    <a:pt x="0" y="0"/>
                  </a:moveTo>
                  <a:lnTo>
                    <a:pt x="10436125" y="0"/>
                  </a:lnTo>
                  <a:lnTo>
                    <a:pt x="10436125"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39" name="Google Shape;239;p25"/>
            <p:cNvSpPr/>
            <p:nvPr/>
          </p:nvSpPr>
          <p:spPr>
            <a:xfrm>
              <a:off x="1033531" y="7409283"/>
              <a:ext cx="3809185" cy="14494"/>
            </a:xfrm>
            <a:custGeom>
              <a:rect b="b" l="l" r="r" t="t"/>
              <a:pathLst>
                <a:path extrusionOk="0" h="14494" w="10436124">
                  <a:moveTo>
                    <a:pt x="0" y="0"/>
                  </a:moveTo>
                  <a:lnTo>
                    <a:pt x="10436125" y="0"/>
                  </a:lnTo>
                  <a:lnTo>
                    <a:pt x="10436125"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40" name="Google Shape;240;p25"/>
            <p:cNvSpPr/>
            <p:nvPr/>
          </p:nvSpPr>
          <p:spPr>
            <a:xfrm>
              <a:off x="1033531" y="6460545"/>
              <a:ext cx="3809185" cy="14494"/>
            </a:xfrm>
            <a:custGeom>
              <a:rect b="b" l="l" r="r" t="t"/>
              <a:pathLst>
                <a:path extrusionOk="0" h="14494" w="10436124">
                  <a:moveTo>
                    <a:pt x="0" y="0"/>
                  </a:moveTo>
                  <a:lnTo>
                    <a:pt x="10436125" y="0"/>
                  </a:lnTo>
                  <a:lnTo>
                    <a:pt x="10436125"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41" name="Google Shape;241;p25"/>
            <p:cNvSpPr/>
            <p:nvPr/>
          </p:nvSpPr>
          <p:spPr>
            <a:xfrm>
              <a:off x="1033531" y="5511807"/>
              <a:ext cx="3809185" cy="14494"/>
            </a:xfrm>
            <a:custGeom>
              <a:rect b="b" l="l" r="r" t="t"/>
              <a:pathLst>
                <a:path extrusionOk="0" h="14494" w="10436124">
                  <a:moveTo>
                    <a:pt x="0" y="0"/>
                  </a:moveTo>
                  <a:lnTo>
                    <a:pt x="10436125" y="0"/>
                  </a:lnTo>
                  <a:lnTo>
                    <a:pt x="10436125"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42" name="Google Shape;242;p25"/>
            <p:cNvSpPr/>
            <p:nvPr/>
          </p:nvSpPr>
          <p:spPr>
            <a:xfrm>
              <a:off x="1033531" y="4563068"/>
              <a:ext cx="3809185" cy="14494"/>
            </a:xfrm>
            <a:custGeom>
              <a:rect b="b" l="l" r="r" t="t"/>
              <a:pathLst>
                <a:path extrusionOk="0" h="14494" w="10436124">
                  <a:moveTo>
                    <a:pt x="0" y="0"/>
                  </a:moveTo>
                  <a:lnTo>
                    <a:pt x="10436125" y="0"/>
                  </a:lnTo>
                  <a:lnTo>
                    <a:pt x="10436125"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43" name="Google Shape;243;p25"/>
            <p:cNvSpPr/>
            <p:nvPr/>
          </p:nvSpPr>
          <p:spPr>
            <a:xfrm>
              <a:off x="1033531" y="3614330"/>
              <a:ext cx="3809185" cy="14494"/>
            </a:xfrm>
            <a:custGeom>
              <a:rect b="b" l="l" r="r" t="t"/>
              <a:pathLst>
                <a:path extrusionOk="0" h="14494" w="10436124">
                  <a:moveTo>
                    <a:pt x="0" y="0"/>
                  </a:moveTo>
                  <a:lnTo>
                    <a:pt x="10436125" y="0"/>
                  </a:lnTo>
                  <a:lnTo>
                    <a:pt x="10436125"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44" name="Google Shape;244;p25"/>
            <p:cNvSpPr/>
            <p:nvPr/>
          </p:nvSpPr>
          <p:spPr>
            <a:xfrm>
              <a:off x="1033531" y="2665592"/>
              <a:ext cx="3809185" cy="14494"/>
            </a:xfrm>
            <a:custGeom>
              <a:rect b="b" l="l" r="r" t="t"/>
              <a:pathLst>
                <a:path extrusionOk="0" h="14494" w="10436124">
                  <a:moveTo>
                    <a:pt x="0" y="0"/>
                  </a:moveTo>
                  <a:lnTo>
                    <a:pt x="10436125" y="0"/>
                  </a:lnTo>
                  <a:lnTo>
                    <a:pt x="10436125"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45" name="Google Shape;245;p25"/>
            <p:cNvSpPr/>
            <p:nvPr/>
          </p:nvSpPr>
          <p:spPr>
            <a:xfrm>
              <a:off x="1033531" y="1716757"/>
              <a:ext cx="3809185" cy="14494"/>
            </a:xfrm>
            <a:custGeom>
              <a:rect b="b" l="l" r="r" t="t"/>
              <a:pathLst>
                <a:path extrusionOk="0" h="14494" w="10436124">
                  <a:moveTo>
                    <a:pt x="0" y="0"/>
                  </a:moveTo>
                  <a:lnTo>
                    <a:pt x="10436125" y="0"/>
                  </a:lnTo>
                  <a:lnTo>
                    <a:pt x="10436125"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46" name="Google Shape;246;p25"/>
            <p:cNvSpPr/>
            <p:nvPr/>
          </p:nvSpPr>
          <p:spPr>
            <a:xfrm>
              <a:off x="1033531" y="768019"/>
              <a:ext cx="3809185" cy="14494"/>
            </a:xfrm>
            <a:custGeom>
              <a:rect b="b" l="l" r="r" t="t"/>
              <a:pathLst>
                <a:path extrusionOk="0" h="14494" w="10436124">
                  <a:moveTo>
                    <a:pt x="0" y="0"/>
                  </a:moveTo>
                  <a:lnTo>
                    <a:pt x="10436125" y="0"/>
                  </a:lnTo>
                  <a:lnTo>
                    <a:pt x="10436125"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47" name="Google Shape;247;p25"/>
            <p:cNvSpPr/>
            <p:nvPr/>
          </p:nvSpPr>
          <p:spPr>
            <a:xfrm>
              <a:off x="4821265" y="-17347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48" name="Google Shape;248;p25"/>
            <p:cNvSpPr/>
            <p:nvPr/>
          </p:nvSpPr>
          <p:spPr>
            <a:xfrm>
              <a:off x="3872543" y="-17347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49" name="Google Shape;249;p25"/>
            <p:cNvSpPr/>
            <p:nvPr/>
          </p:nvSpPr>
          <p:spPr>
            <a:xfrm>
              <a:off x="2923726" y="-17347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50" name="Google Shape;250;p25"/>
            <p:cNvSpPr/>
            <p:nvPr/>
          </p:nvSpPr>
          <p:spPr>
            <a:xfrm>
              <a:off x="1975005" y="-17347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sp>
        <p:nvSpPr>
          <p:cNvPr id="251" name="Google Shape;251;p25"/>
          <p:cNvSpPr txBox="1"/>
          <p:nvPr>
            <p:ph type="title"/>
          </p:nvPr>
        </p:nvSpPr>
        <p:spPr>
          <a:xfrm>
            <a:off x="3739900" y="1655400"/>
            <a:ext cx="3679200" cy="1411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Objective</a:t>
            </a:r>
            <a:endParaRPr/>
          </a:p>
        </p:txBody>
      </p:sp>
      <p:sp>
        <p:nvSpPr>
          <p:cNvPr id="252" name="Google Shape;252;p25"/>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3" name="Google Shape;253;p25"/>
          <p:cNvSpPr txBox="1"/>
          <p:nvPr>
            <p:ph idx="1" type="subTitle"/>
          </p:nvPr>
        </p:nvSpPr>
        <p:spPr>
          <a:xfrm>
            <a:off x="3739900" y="3066900"/>
            <a:ext cx="3679200" cy="2682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Project objective </a:t>
            </a:r>
            <a:endParaRPr/>
          </a:p>
        </p:txBody>
      </p:sp>
      <p:sp>
        <p:nvSpPr>
          <p:cNvPr id="254" name="Google Shape;254;p25"/>
          <p:cNvSpPr/>
          <p:nvPr/>
        </p:nvSpPr>
        <p:spPr>
          <a:xfrm>
            <a:off x="1563185" y="3363592"/>
            <a:ext cx="1268700" cy="1180500"/>
          </a:xfrm>
          <a:prstGeom prst="rect">
            <a:avLst/>
          </a:pr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5" name="Google Shape;255;p25"/>
          <p:cNvSpPr/>
          <p:nvPr/>
        </p:nvSpPr>
        <p:spPr>
          <a:xfrm>
            <a:off x="369100" y="1294000"/>
            <a:ext cx="1280160" cy="1280156"/>
          </a:xfrm>
          <a:custGeom>
            <a:rect b="b" l="l" r="r" t="t"/>
            <a:pathLst>
              <a:path extrusionOk="0" h="2438393" w="243840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9" name="Shape 259"/>
        <p:cNvGrpSpPr/>
        <p:nvPr/>
      </p:nvGrpSpPr>
      <p:grpSpPr>
        <a:xfrm>
          <a:off x="0" y="0"/>
          <a:ext cx="0" cy="0"/>
          <a:chOff x="0" y="0"/>
          <a:chExt cx="0" cy="0"/>
        </a:xfrm>
      </p:grpSpPr>
      <p:sp>
        <p:nvSpPr>
          <p:cNvPr id="260" name="Google Shape;260;p26"/>
          <p:cNvSpPr/>
          <p:nvPr/>
        </p:nvSpPr>
        <p:spPr>
          <a:xfrm>
            <a:off x="4901575" y="360014"/>
            <a:ext cx="663775" cy="650875"/>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1" name="Google Shape;261;p26"/>
          <p:cNvSpPr txBox="1"/>
          <p:nvPr/>
        </p:nvSpPr>
        <p:spPr>
          <a:xfrm>
            <a:off x="5073539" y="582450"/>
            <a:ext cx="1338600" cy="246300"/>
          </a:xfrm>
          <a:prstGeom prst="rect">
            <a:avLst/>
          </a:prstGeom>
          <a:noFill/>
          <a:ln>
            <a:noFill/>
          </a:ln>
        </p:spPr>
        <p:txBody>
          <a:bodyPr anchorCtr="0" anchor="t" bIns="0" lIns="0" spcFirstLastPara="1" rIns="0" wrap="square" tIns="0">
            <a:spAutoFit/>
          </a:bodyPr>
          <a:lstStyle/>
          <a:p>
            <a:pPr indent="0" lvl="0" marL="0" marR="0" rtl="0" algn="ctr">
              <a:lnSpc>
                <a:spcPct val="124976"/>
              </a:lnSpc>
              <a:spcBef>
                <a:spcPts val="0"/>
              </a:spcBef>
              <a:spcAft>
                <a:spcPts val="0"/>
              </a:spcAft>
              <a:buNone/>
            </a:pPr>
            <a:r>
              <a:rPr b="1" lang="en" sz="1600">
                <a:solidFill>
                  <a:schemeClr val="dk1"/>
                </a:solidFill>
                <a:latin typeface="Barlow"/>
                <a:ea typeface="Barlow"/>
                <a:cs typeface="Barlow"/>
                <a:sym typeface="Barlow"/>
              </a:rPr>
              <a:t>Secondary</a:t>
            </a:r>
            <a:endParaRPr sz="700">
              <a:solidFill>
                <a:schemeClr val="dk1"/>
              </a:solidFill>
              <a:latin typeface="Barlow"/>
              <a:ea typeface="Barlow"/>
              <a:cs typeface="Barlow"/>
              <a:sym typeface="Barlow"/>
            </a:endParaRPr>
          </a:p>
        </p:txBody>
      </p:sp>
      <p:sp>
        <p:nvSpPr>
          <p:cNvPr id="262" name="Google Shape;262;p26"/>
          <p:cNvSpPr/>
          <p:nvPr/>
        </p:nvSpPr>
        <p:spPr>
          <a:xfrm>
            <a:off x="313400" y="320326"/>
            <a:ext cx="695383" cy="73025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3" name="Google Shape;263;p26"/>
          <p:cNvSpPr txBox="1"/>
          <p:nvPr/>
        </p:nvSpPr>
        <p:spPr>
          <a:xfrm>
            <a:off x="496262" y="570050"/>
            <a:ext cx="889800" cy="246300"/>
          </a:xfrm>
          <a:prstGeom prst="rect">
            <a:avLst/>
          </a:prstGeom>
          <a:noFill/>
          <a:ln>
            <a:noFill/>
          </a:ln>
        </p:spPr>
        <p:txBody>
          <a:bodyPr anchorCtr="0" anchor="t" bIns="0" lIns="0" spcFirstLastPara="1" rIns="0" wrap="square" tIns="0">
            <a:spAutoFit/>
          </a:bodyPr>
          <a:lstStyle/>
          <a:p>
            <a:pPr indent="0" lvl="0" marL="0" marR="0" rtl="0" algn="ctr">
              <a:lnSpc>
                <a:spcPct val="124976"/>
              </a:lnSpc>
              <a:spcBef>
                <a:spcPts val="0"/>
              </a:spcBef>
              <a:spcAft>
                <a:spcPts val="0"/>
              </a:spcAft>
              <a:buNone/>
            </a:pPr>
            <a:r>
              <a:rPr b="1" lang="en" sz="1600">
                <a:solidFill>
                  <a:schemeClr val="dk1"/>
                </a:solidFill>
                <a:latin typeface="Barlow"/>
                <a:ea typeface="Barlow"/>
                <a:cs typeface="Barlow"/>
                <a:sym typeface="Barlow"/>
              </a:rPr>
              <a:t>primary</a:t>
            </a:r>
            <a:endParaRPr sz="700">
              <a:solidFill>
                <a:schemeClr val="dk1"/>
              </a:solidFill>
              <a:latin typeface="Barlow"/>
              <a:ea typeface="Barlow"/>
              <a:cs typeface="Barlow"/>
              <a:sym typeface="Barlow"/>
            </a:endParaRPr>
          </a:p>
        </p:txBody>
      </p:sp>
      <p:sp>
        <p:nvSpPr>
          <p:cNvPr id="264" name="Google Shape;264;p26"/>
          <p:cNvSpPr/>
          <p:nvPr/>
        </p:nvSpPr>
        <p:spPr>
          <a:xfrm>
            <a:off x="150" y="4493350"/>
            <a:ext cx="9144000" cy="650100"/>
          </a:xfrm>
          <a:prstGeom prst="rect">
            <a:avLst/>
          </a:prstGeom>
          <a:solidFill>
            <a:schemeClr val="accen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65" name="Google Shape;265;p26"/>
          <p:cNvSpPr txBox="1"/>
          <p:nvPr>
            <p:ph idx="1" type="body"/>
          </p:nvPr>
        </p:nvSpPr>
        <p:spPr>
          <a:xfrm>
            <a:off x="313975" y="1518700"/>
            <a:ext cx="4023300" cy="1572000"/>
          </a:xfrm>
          <a:prstGeom prst="rect">
            <a:avLst/>
          </a:prstGeom>
        </p:spPr>
        <p:txBody>
          <a:bodyPr anchorCtr="0" anchor="t" bIns="0" lIns="0" spcFirstLastPara="1" rIns="0" wrap="square" tIns="0">
            <a:noAutofit/>
          </a:bodyPr>
          <a:lstStyle/>
          <a:p>
            <a:pPr indent="0" lvl="0" marL="0" rtl="0" algn="just">
              <a:spcBef>
                <a:spcPts val="0"/>
              </a:spcBef>
              <a:spcAft>
                <a:spcPts val="800"/>
              </a:spcAft>
              <a:buNone/>
            </a:pPr>
            <a:r>
              <a:rPr lang="en">
                <a:latin typeface="Barlow Medium"/>
                <a:ea typeface="Barlow Medium"/>
                <a:cs typeface="Barlow Medium"/>
                <a:sym typeface="Barlow Medium"/>
              </a:rPr>
              <a:t>Enhance the quality of learning and teaching. Meet the learning style or needs of students. Improve the efficiency and effectiveness. Improve user-accessibility and time flexibility to engage learners in the learning process</a:t>
            </a:r>
            <a:endParaRPr/>
          </a:p>
        </p:txBody>
      </p:sp>
      <p:sp>
        <p:nvSpPr>
          <p:cNvPr id="266" name="Google Shape;266;p26"/>
          <p:cNvSpPr txBox="1"/>
          <p:nvPr>
            <p:ph idx="2" type="body"/>
          </p:nvPr>
        </p:nvSpPr>
        <p:spPr>
          <a:xfrm>
            <a:off x="4901575" y="1518700"/>
            <a:ext cx="4023300" cy="2810700"/>
          </a:xfrm>
          <a:prstGeom prst="rect">
            <a:avLst/>
          </a:prstGeom>
        </p:spPr>
        <p:txBody>
          <a:bodyPr anchorCtr="0" anchor="t" bIns="0" lIns="0" spcFirstLastPara="1" rIns="0" wrap="square" tIns="0">
            <a:noAutofit/>
          </a:bodyPr>
          <a:lstStyle/>
          <a:p>
            <a:pPr indent="0" lvl="0" marL="0" rtl="0" algn="l">
              <a:lnSpc>
                <a:spcPct val="140012"/>
              </a:lnSpc>
              <a:spcBef>
                <a:spcPts val="0"/>
              </a:spcBef>
              <a:spcAft>
                <a:spcPts val="0"/>
              </a:spcAft>
              <a:buNone/>
            </a:pPr>
            <a:r>
              <a:rPr lang="en">
                <a:latin typeface="Barlow Medium"/>
                <a:ea typeface="Barlow Medium"/>
                <a:cs typeface="Barlow Medium"/>
                <a:sym typeface="Barlow Medium"/>
              </a:rPr>
              <a:t>Bring every student and teacher in a same platform</a:t>
            </a:r>
            <a:endParaRPr/>
          </a:p>
        </p:txBody>
      </p:sp>
      <p:sp>
        <p:nvSpPr>
          <p:cNvPr id="267" name="Google Shape;267;p26"/>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27"/>
          <p:cNvSpPr txBox="1"/>
          <p:nvPr>
            <p:ph idx="12" type="sldNum"/>
          </p:nvPr>
        </p:nvSpPr>
        <p:spPr>
          <a:xfrm>
            <a:off x="8532425" y="4618200"/>
            <a:ext cx="611400" cy="52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73" name="Google Shape;273;p27"/>
          <p:cNvSpPr txBox="1"/>
          <p:nvPr>
            <p:ph type="ctrTitle"/>
          </p:nvPr>
        </p:nvSpPr>
        <p:spPr>
          <a:xfrm>
            <a:off x="2136050" y="3162725"/>
            <a:ext cx="64230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THE PROJECT</a:t>
            </a:r>
            <a:r>
              <a:rPr lang="en"/>
              <a:t>___</a:t>
            </a:r>
            <a:endParaRPr/>
          </a:p>
        </p:txBody>
      </p:sp>
      <p:sp>
        <p:nvSpPr>
          <p:cNvPr id="274" name="Google Shape;274;p27"/>
          <p:cNvSpPr txBox="1"/>
          <p:nvPr>
            <p:ph idx="1" type="subTitle"/>
          </p:nvPr>
        </p:nvSpPr>
        <p:spPr>
          <a:xfrm>
            <a:off x="2136050" y="4081250"/>
            <a:ext cx="5557200" cy="274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Project Planning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8"/>
          <p:cNvSpPr txBox="1"/>
          <p:nvPr>
            <p:ph type="title"/>
          </p:nvPr>
        </p:nvSpPr>
        <p:spPr>
          <a:xfrm>
            <a:off x="516600" y="514350"/>
            <a:ext cx="6480000" cy="71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Survey</a:t>
            </a:r>
            <a:endParaRPr/>
          </a:p>
        </p:txBody>
      </p:sp>
      <p:sp>
        <p:nvSpPr>
          <p:cNvPr id="280" name="Google Shape;280;p28"/>
          <p:cNvSpPr txBox="1"/>
          <p:nvPr>
            <p:ph idx="2" type="body"/>
          </p:nvPr>
        </p:nvSpPr>
        <p:spPr>
          <a:xfrm>
            <a:off x="516600" y="1967475"/>
            <a:ext cx="6768900" cy="4014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We create a </a:t>
            </a:r>
            <a:r>
              <a:rPr lang="en"/>
              <a:t>survey</a:t>
            </a:r>
            <a:r>
              <a:rPr lang="en"/>
              <a:t> for this project: </a:t>
            </a:r>
            <a:endParaRPr/>
          </a:p>
        </p:txBody>
      </p:sp>
      <p:sp>
        <p:nvSpPr>
          <p:cNvPr id="281" name="Google Shape;281;p28"/>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2" name="Google Shape;282;p28"/>
          <p:cNvSpPr txBox="1"/>
          <p:nvPr/>
        </p:nvSpPr>
        <p:spPr>
          <a:xfrm>
            <a:off x="1849750" y="2604475"/>
            <a:ext cx="543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Here the link is-</a:t>
            </a:r>
            <a:r>
              <a:rPr lang="en" u="sng">
                <a:solidFill>
                  <a:schemeClr val="hlink"/>
                </a:solidFill>
                <a:latin typeface="Barlow"/>
                <a:ea typeface="Barlow"/>
                <a:cs typeface="Barlow"/>
                <a:sym typeface="Barlow"/>
                <a:hlinkClick r:id="rId3"/>
              </a:rPr>
              <a:t>https://docs.google.com/spreadsheets/d/1btLmdqC-ikddEPXm8oJM3x78CweSmfc9RMvrm6eLggk/edit?usp=sharing</a:t>
            </a:r>
            <a:endParaRPr>
              <a:latin typeface="Barlow"/>
              <a:ea typeface="Barlow"/>
              <a:cs typeface="Barlow"/>
              <a:sym typeface="Barlo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29"/>
          <p:cNvPicPr preferRelativeResize="0"/>
          <p:nvPr/>
        </p:nvPicPr>
        <p:blipFill>
          <a:blip r:embed="rId3">
            <a:alphaModFix/>
          </a:blip>
          <a:stretch>
            <a:fillRect/>
          </a:stretch>
        </p:blipFill>
        <p:spPr>
          <a:xfrm>
            <a:off x="-303875" y="-168875"/>
            <a:ext cx="9613650" cy="5417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0"/>
          <p:cNvPicPr preferRelativeResize="0"/>
          <p:nvPr/>
        </p:nvPicPr>
        <p:blipFill>
          <a:blip r:embed="rId3">
            <a:alphaModFix amt="80000"/>
          </a:blip>
          <a:stretch>
            <a:fillRect/>
          </a:stretch>
        </p:blipFill>
        <p:spPr>
          <a:xfrm>
            <a:off x="1644951" y="2011323"/>
            <a:ext cx="5767865" cy="1674819"/>
          </a:xfrm>
          <a:prstGeom prst="rect">
            <a:avLst/>
          </a:prstGeom>
          <a:noFill/>
          <a:ln>
            <a:noFill/>
          </a:ln>
        </p:spPr>
      </p:pic>
      <p:sp>
        <p:nvSpPr>
          <p:cNvPr id="293" name="Google Shape;293;p30"/>
          <p:cNvSpPr txBox="1"/>
          <p:nvPr/>
        </p:nvSpPr>
        <p:spPr>
          <a:xfrm>
            <a:off x="128650" y="587375"/>
            <a:ext cx="3773100" cy="191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As it is a virtual system,  we can reach any person at any place without any extra expense.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Bring innovation through new technologies,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It is trustworthy from a teacher stand point and in the long run it is beneficial for students also.</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It has some extended features that are not found on any other platform.</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Customers will be loyal to the company because of the good quality products and services.</a:t>
            </a:r>
            <a:endParaRPr>
              <a:latin typeface="Barlow"/>
              <a:ea typeface="Barlow"/>
              <a:cs typeface="Barlow"/>
              <a:sym typeface="Barlow"/>
            </a:endParaRPr>
          </a:p>
        </p:txBody>
      </p:sp>
      <p:sp>
        <p:nvSpPr>
          <p:cNvPr id="294" name="Google Shape;294;p30"/>
          <p:cNvSpPr txBox="1"/>
          <p:nvPr/>
        </p:nvSpPr>
        <p:spPr>
          <a:xfrm>
            <a:off x="5271257" y="621750"/>
            <a:ext cx="3773100" cy="171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As the system is virtual,  the system is susceptible to the internet and network quality.</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There are two sides to each coin.  So, along with positive reviews, there are also negative reviews by many users who are not satisfied with the service.</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Because of its virtual nature there is no way to interact with people or understand users/students emotions.</a:t>
            </a:r>
            <a:endParaRPr sz="1100">
              <a:latin typeface="Times New Roman"/>
              <a:ea typeface="Times New Roman"/>
              <a:cs typeface="Times New Roman"/>
              <a:sym typeface="Times New Roman"/>
            </a:endParaRPr>
          </a:p>
          <a:p>
            <a:pPr indent="0" lvl="0" marL="0" rtl="0" algn="l">
              <a:lnSpc>
                <a:spcPct val="115000"/>
              </a:lnSpc>
              <a:spcBef>
                <a:spcPts val="0"/>
              </a:spcBef>
              <a:spcAft>
                <a:spcPts val="1400"/>
              </a:spcAft>
              <a:buNone/>
            </a:pPr>
            <a:r>
              <a:rPr lang="en" sz="1100">
                <a:latin typeface="Times New Roman"/>
                <a:ea typeface="Times New Roman"/>
                <a:cs typeface="Times New Roman"/>
                <a:sym typeface="Times New Roman"/>
              </a:rPr>
              <a:t>A more cost effective model is critical.</a:t>
            </a:r>
            <a:endParaRPr sz="1100">
              <a:latin typeface="Times New Roman"/>
              <a:ea typeface="Times New Roman"/>
              <a:cs typeface="Times New Roman"/>
              <a:sym typeface="Times New Roman"/>
            </a:endParaRPr>
          </a:p>
        </p:txBody>
      </p:sp>
      <p:sp>
        <p:nvSpPr>
          <p:cNvPr id="295" name="Google Shape;295;p30"/>
          <p:cNvSpPr txBox="1"/>
          <p:nvPr/>
        </p:nvSpPr>
        <p:spPr>
          <a:xfrm>
            <a:off x="5271257" y="3374798"/>
            <a:ext cx="3773100" cy="93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Data privacy</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Government regulations</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Not available digital devices to participate.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100">
              <a:latin typeface="Times New Roman"/>
              <a:ea typeface="Times New Roman"/>
              <a:cs typeface="Times New Roman"/>
              <a:sym typeface="Times New Roman"/>
            </a:endParaRPr>
          </a:p>
        </p:txBody>
      </p:sp>
      <p:sp>
        <p:nvSpPr>
          <p:cNvPr id="296" name="Google Shape;296;p30"/>
          <p:cNvSpPr txBox="1"/>
          <p:nvPr/>
        </p:nvSpPr>
        <p:spPr>
          <a:xfrm>
            <a:off x="128650" y="3374798"/>
            <a:ext cx="3773100" cy="152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With the increase of internet users in Bangladesh,  the trend of virtual education has also increased over the last few years.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Professional/premium courses and certifications.</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Only tapped nearly 5% of students. </a:t>
            </a:r>
            <a:endParaRPr sz="1100">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100">
                <a:latin typeface="Times New Roman"/>
                <a:ea typeface="Times New Roman"/>
                <a:cs typeface="Times New Roman"/>
                <a:sym typeface="Times New Roman"/>
              </a:rPr>
              <a:t>▸ The education sector has been adversely affected due to Covid-19. It will be give a great opportunity our education sectors that will more increase online education</a:t>
            </a:r>
            <a:endParaRPr sz="1100">
              <a:latin typeface="Times New Roman"/>
              <a:ea typeface="Times New Roman"/>
              <a:cs typeface="Times New Roman"/>
              <a:sym typeface="Times New Roman"/>
            </a:endParaRPr>
          </a:p>
        </p:txBody>
      </p:sp>
      <p:sp>
        <p:nvSpPr>
          <p:cNvPr id="297" name="Google Shape;297;p30"/>
          <p:cNvSpPr txBox="1"/>
          <p:nvPr/>
        </p:nvSpPr>
        <p:spPr>
          <a:xfrm>
            <a:off x="1702951" y="2374215"/>
            <a:ext cx="94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400"/>
              </a:spcAft>
              <a:buNone/>
            </a:pPr>
            <a:r>
              <a:rPr b="1" lang="en">
                <a:solidFill>
                  <a:srgbClr val="1155CC"/>
                </a:solidFill>
                <a:latin typeface="Times New Roman"/>
                <a:ea typeface="Times New Roman"/>
                <a:cs typeface="Times New Roman"/>
                <a:sym typeface="Times New Roman"/>
              </a:rPr>
              <a:t>Strength</a:t>
            </a:r>
            <a:endParaRPr>
              <a:solidFill>
                <a:srgbClr val="1155CC"/>
              </a:solidFill>
              <a:latin typeface="Barlow"/>
              <a:ea typeface="Barlow"/>
              <a:cs typeface="Barlow"/>
              <a:sym typeface="Barlow"/>
            </a:endParaRPr>
          </a:p>
        </p:txBody>
      </p:sp>
      <p:sp>
        <p:nvSpPr>
          <p:cNvPr id="298" name="Google Shape;298;p30"/>
          <p:cNvSpPr txBox="1"/>
          <p:nvPr/>
        </p:nvSpPr>
        <p:spPr>
          <a:xfrm>
            <a:off x="1702951" y="2912745"/>
            <a:ext cx="1288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400"/>
              </a:spcAft>
              <a:buNone/>
            </a:pPr>
            <a:r>
              <a:rPr b="1" lang="en">
                <a:solidFill>
                  <a:srgbClr val="E69138"/>
                </a:solidFill>
                <a:latin typeface="Times New Roman"/>
                <a:ea typeface="Times New Roman"/>
                <a:cs typeface="Times New Roman"/>
                <a:sym typeface="Times New Roman"/>
              </a:rPr>
              <a:t>Opportunities</a:t>
            </a:r>
            <a:endParaRPr>
              <a:solidFill>
                <a:srgbClr val="E69138"/>
              </a:solidFill>
              <a:latin typeface="Barlow"/>
              <a:ea typeface="Barlow"/>
              <a:cs typeface="Barlow"/>
              <a:sym typeface="Barlow"/>
            </a:endParaRPr>
          </a:p>
        </p:txBody>
      </p:sp>
      <p:sp>
        <p:nvSpPr>
          <p:cNvPr id="299" name="Google Shape;299;p30"/>
          <p:cNvSpPr txBox="1"/>
          <p:nvPr/>
        </p:nvSpPr>
        <p:spPr>
          <a:xfrm>
            <a:off x="6467635" y="2374215"/>
            <a:ext cx="94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400"/>
              </a:spcAft>
              <a:buNone/>
            </a:pPr>
            <a:r>
              <a:rPr b="1" lang="en">
                <a:solidFill>
                  <a:srgbClr val="38761D"/>
                </a:solidFill>
                <a:latin typeface="Times New Roman"/>
                <a:ea typeface="Times New Roman"/>
                <a:cs typeface="Times New Roman"/>
                <a:sym typeface="Times New Roman"/>
              </a:rPr>
              <a:t>Weakness</a:t>
            </a:r>
            <a:endParaRPr>
              <a:solidFill>
                <a:srgbClr val="38761D"/>
              </a:solidFill>
              <a:latin typeface="Barlow"/>
              <a:ea typeface="Barlow"/>
              <a:cs typeface="Barlow"/>
              <a:sym typeface="Barlow"/>
            </a:endParaRPr>
          </a:p>
        </p:txBody>
      </p:sp>
      <p:sp>
        <p:nvSpPr>
          <p:cNvPr id="300" name="Google Shape;300;p30"/>
          <p:cNvSpPr txBox="1"/>
          <p:nvPr/>
        </p:nvSpPr>
        <p:spPr>
          <a:xfrm>
            <a:off x="6606897" y="2912759"/>
            <a:ext cx="945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400"/>
              </a:spcAft>
              <a:buNone/>
            </a:pPr>
            <a:r>
              <a:rPr b="1" lang="en">
                <a:solidFill>
                  <a:srgbClr val="F92C2C"/>
                </a:solidFill>
                <a:latin typeface="Times New Roman"/>
                <a:ea typeface="Times New Roman"/>
                <a:cs typeface="Times New Roman"/>
                <a:sym typeface="Times New Roman"/>
              </a:rPr>
              <a:t>Threats</a:t>
            </a:r>
            <a:endParaRPr>
              <a:solidFill>
                <a:srgbClr val="F92C2C"/>
              </a:solidFill>
              <a:latin typeface="Barlow"/>
              <a:ea typeface="Barlow"/>
              <a:cs typeface="Barlow"/>
              <a:sym typeface="Barlow"/>
            </a:endParaRPr>
          </a:p>
        </p:txBody>
      </p:sp>
    </p:spTree>
  </p:cSld>
  <p:clrMapOvr>
    <a:masterClrMapping/>
  </p:clrMapOvr>
  <p:transition>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7" name="Shape 67"/>
        <p:cNvGrpSpPr/>
        <p:nvPr/>
      </p:nvGrpSpPr>
      <p:grpSpPr>
        <a:xfrm>
          <a:off x="0" y="0"/>
          <a:ext cx="0" cy="0"/>
          <a:chOff x="0" y="0"/>
          <a:chExt cx="0" cy="0"/>
        </a:xfrm>
      </p:grpSpPr>
      <p:sp>
        <p:nvSpPr>
          <p:cNvPr id="68" name="Google Shape;68;p13"/>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9" name="Google Shape;69;p13"/>
          <p:cNvSpPr txBox="1"/>
          <p:nvPr>
            <p:ph idx="1" type="body"/>
          </p:nvPr>
        </p:nvSpPr>
        <p:spPr>
          <a:xfrm>
            <a:off x="578850" y="2348475"/>
            <a:ext cx="7041600" cy="1804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It’s not only Classroom, </a:t>
            </a:r>
            <a:endParaRPr/>
          </a:p>
          <a:p>
            <a:pPr indent="457200" lvl="0" marL="0" rtl="0" algn="l">
              <a:spcBef>
                <a:spcPts val="800"/>
              </a:spcBef>
              <a:spcAft>
                <a:spcPts val="800"/>
              </a:spcAft>
              <a:buNone/>
            </a:pPr>
            <a:r>
              <a:rPr lang="en"/>
              <a:t>It’s more </a:t>
            </a:r>
            <a:r>
              <a:rPr lang="en"/>
              <a:t>than</a:t>
            </a:r>
            <a:r>
              <a:rPr lang="en"/>
              <a:t> Classroom</a:t>
            </a:r>
            <a:endParaRPr/>
          </a:p>
        </p:txBody>
      </p:sp>
      <p:sp>
        <p:nvSpPr>
          <p:cNvPr id="70" name="Google Shape;70;p13"/>
          <p:cNvSpPr txBox="1"/>
          <p:nvPr/>
        </p:nvSpPr>
        <p:spPr>
          <a:xfrm>
            <a:off x="5896675" y="4243663"/>
            <a:ext cx="3000000" cy="415500"/>
          </a:xfrm>
          <a:prstGeom prst="rect">
            <a:avLst/>
          </a:prstGeom>
          <a:noFill/>
          <a:ln>
            <a:noFill/>
          </a:ln>
        </p:spPr>
        <p:txBody>
          <a:bodyPr anchorCtr="0" anchor="t" bIns="91425" lIns="91425" spcFirstLastPara="1" rIns="91425" wrap="square" tIns="91425">
            <a:spAutoFit/>
          </a:bodyPr>
          <a:lstStyle/>
          <a:p>
            <a:pPr indent="457200" lvl="0" marL="0" rtl="0" algn="r">
              <a:lnSpc>
                <a:spcPct val="115000"/>
              </a:lnSpc>
              <a:spcBef>
                <a:spcPts val="0"/>
              </a:spcBef>
              <a:spcAft>
                <a:spcPts val="800"/>
              </a:spcAft>
              <a:buNone/>
            </a:pPr>
            <a:r>
              <a:rPr b="1" lang="en" sz="1500">
                <a:solidFill>
                  <a:schemeClr val="dk1"/>
                </a:solidFill>
                <a:latin typeface="Barlow"/>
                <a:ea typeface="Barlow"/>
                <a:cs typeface="Barlow"/>
                <a:sym typeface="Barlow"/>
              </a:rPr>
              <a:t>Sikka griho Team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04" name="Shape 304"/>
        <p:cNvGrpSpPr/>
        <p:nvPr/>
      </p:nvGrpSpPr>
      <p:grpSpPr>
        <a:xfrm>
          <a:off x="0" y="0"/>
          <a:ext cx="0" cy="0"/>
          <a:chOff x="0" y="0"/>
          <a:chExt cx="0" cy="0"/>
        </a:xfrm>
      </p:grpSpPr>
      <p:pic>
        <p:nvPicPr>
          <p:cNvPr id="305" name="Google Shape;305;p31"/>
          <p:cNvPicPr preferRelativeResize="0"/>
          <p:nvPr/>
        </p:nvPicPr>
        <p:blipFill rotWithShape="1">
          <a:blip r:embed="rId3">
            <a:alphaModFix/>
          </a:blip>
          <a:srcRect b="0" l="0" r="0" t="81482"/>
          <a:stretch/>
        </p:blipFill>
        <p:spPr>
          <a:xfrm flipH="1" rot="-5400000">
            <a:off x="7047697" y="1441265"/>
            <a:ext cx="3537567" cy="655037"/>
          </a:xfrm>
          <a:prstGeom prst="rect">
            <a:avLst/>
          </a:prstGeom>
          <a:noFill/>
          <a:ln>
            <a:noFill/>
          </a:ln>
        </p:spPr>
      </p:pic>
      <p:pic>
        <p:nvPicPr>
          <p:cNvPr id="306" name="Google Shape;306;p31"/>
          <p:cNvPicPr preferRelativeResize="0"/>
          <p:nvPr/>
        </p:nvPicPr>
        <p:blipFill rotWithShape="1">
          <a:blip r:embed="rId3">
            <a:alphaModFix/>
          </a:blip>
          <a:srcRect b="0" l="0" r="0" t="81482"/>
          <a:stretch/>
        </p:blipFill>
        <p:spPr>
          <a:xfrm flipH="1" rot="-5400000">
            <a:off x="7047697" y="4977502"/>
            <a:ext cx="3537567" cy="655037"/>
          </a:xfrm>
          <a:prstGeom prst="rect">
            <a:avLst/>
          </a:prstGeom>
          <a:noFill/>
          <a:ln>
            <a:noFill/>
          </a:ln>
        </p:spPr>
      </p:pic>
      <p:sp>
        <p:nvSpPr>
          <p:cNvPr id="307" name="Google Shape;307;p31"/>
          <p:cNvSpPr txBox="1"/>
          <p:nvPr>
            <p:ph idx="1" type="body"/>
          </p:nvPr>
        </p:nvSpPr>
        <p:spPr>
          <a:xfrm>
            <a:off x="1424975" y="1232250"/>
            <a:ext cx="6779400" cy="3699300"/>
          </a:xfrm>
          <a:prstGeom prst="rect">
            <a:avLst/>
          </a:prstGeom>
        </p:spPr>
        <p:txBody>
          <a:bodyPr anchorCtr="0" anchor="t" bIns="0" lIns="0" spcFirstLastPara="1" rIns="0" wrap="square" tIns="0">
            <a:noAutofit/>
          </a:bodyPr>
          <a:lstStyle/>
          <a:p>
            <a:pPr indent="0" lvl="0" marL="0" rtl="0" algn="just">
              <a:lnSpc>
                <a:spcPct val="140012"/>
              </a:lnSpc>
              <a:spcBef>
                <a:spcPts val="0"/>
              </a:spcBef>
              <a:spcAft>
                <a:spcPts val="0"/>
              </a:spcAft>
              <a:buNone/>
            </a:pPr>
            <a:r>
              <a:rPr b="1" lang="en" sz="1900"/>
              <a:t>Project Planning</a:t>
            </a:r>
            <a:br>
              <a:rPr b="1" lang="en" sz="1900"/>
            </a:br>
            <a:r>
              <a:rPr lang="en" sz="1700"/>
              <a:t>Vision: To give every school and college a secure integrated software. Which can fill every teacher and student all class, exam, and study related work. </a:t>
            </a:r>
            <a:endParaRPr sz="1700"/>
          </a:p>
          <a:p>
            <a:pPr indent="0" lvl="0" marL="0" rtl="0" algn="just">
              <a:lnSpc>
                <a:spcPct val="140012"/>
              </a:lnSpc>
              <a:spcBef>
                <a:spcPts val="0"/>
              </a:spcBef>
              <a:spcAft>
                <a:spcPts val="0"/>
              </a:spcAft>
              <a:buNone/>
            </a:pPr>
            <a:r>
              <a:rPr lang="en" sz="1700"/>
              <a:t>Audience: College, University, school, and all students.</a:t>
            </a:r>
            <a:endParaRPr sz="1700"/>
          </a:p>
          <a:p>
            <a:pPr indent="0" lvl="0" marL="0" rtl="0" algn="just">
              <a:lnSpc>
                <a:spcPct val="140012"/>
              </a:lnSpc>
              <a:spcBef>
                <a:spcPts val="0"/>
              </a:spcBef>
              <a:spcAft>
                <a:spcPts val="0"/>
              </a:spcAft>
              <a:buNone/>
            </a:pPr>
            <a:r>
              <a:rPr lang="en" sz="1700"/>
              <a:t>The risk to be included: The main risk is if we failed to collect proper funding this is so tough to maintain this project.</a:t>
            </a:r>
            <a:endParaRPr sz="1700"/>
          </a:p>
          <a:p>
            <a:pPr indent="0" lvl="0" marL="0" rtl="0" algn="just">
              <a:lnSpc>
                <a:spcPct val="140012"/>
              </a:lnSpc>
              <a:spcBef>
                <a:spcPts val="0"/>
              </a:spcBef>
              <a:spcAft>
                <a:spcPts val="0"/>
              </a:spcAft>
              <a:buNone/>
            </a:pPr>
            <a:r>
              <a:rPr lang="en" sz="1700"/>
              <a:t>Timeline: If we give 3 month to develop backend, 2 month for develop database, 2 month for setup system, 1 month for testing 1 month in other then total 8 month needed to published this project.</a:t>
            </a:r>
            <a:endParaRPr sz="1700"/>
          </a:p>
          <a:p>
            <a:pPr indent="0" lvl="0" marL="0" rtl="0" algn="just">
              <a:lnSpc>
                <a:spcPct val="140012"/>
              </a:lnSpc>
              <a:spcBef>
                <a:spcPts val="0"/>
              </a:spcBef>
              <a:spcAft>
                <a:spcPts val="0"/>
              </a:spcAft>
              <a:buNone/>
            </a:pPr>
            <a:r>
              <a:t/>
            </a:r>
            <a:endParaRPr sz="1700"/>
          </a:p>
        </p:txBody>
      </p:sp>
      <p:sp>
        <p:nvSpPr>
          <p:cNvPr id="308" name="Google Shape;308;p31"/>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9" name="Google Shape;309;p31"/>
          <p:cNvSpPr txBox="1"/>
          <p:nvPr>
            <p:ph type="title"/>
          </p:nvPr>
        </p:nvSpPr>
        <p:spPr>
          <a:xfrm>
            <a:off x="516600" y="514350"/>
            <a:ext cx="7496100" cy="71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Sikha Griho</a:t>
            </a:r>
            <a:endParaRPr/>
          </a:p>
        </p:txBody>
      </p:sp>
      <p:pic>
        <p:nvPicPr>
          <p:cNvPr id="310" name="Google Shape;310;p31"/>
          <p:cNvPicPr preferRelativeResize="0"/>
          <p:nvPr/>
        </p:nvPicPr>
        <p:blipFill rotWithShape="1">
          <a:blip r:embed="rId4">
            <a:alphaModFix/>
          </a:blip>
          <a:srcRect b="24363" l="25132" r="21210" t="17876"/>
          <a:stretch/>
        </p:blipFill>
        <p:spPr>
          <a:xfrm>
            <a:off x="457625" y="1188925"/>
            <a:ext cx="757650" cy="879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14" name="Shape 314"/>
        <p:cNvGrpSpPr/>
        <p:nvPr/>
      </p:nvGrpSpPr>
      <p:grpSpPr>
        <a:xfrm>
          <a:off x="0" y="0"/>
          <a:ext cx="0" cy="0"/>
          <a:chOff x="0" y="0"/>
          <a:chExt cx="0" cy="0"/>
        </a:xfrm>
      </p:grpSpPr>
      <p:pic>
        <p:nvPicPr>
          <p:cNvPr id="315" name="Google Shape;315;p32"/>
          <p:cNvPicPr preferRelativeResize="0"/>
          <p:nvPr/>
        </p:nvPicPr>
        <p:blipFill rotWithShape="1">
          <a:blip r:embed="rId3">
            <a:alphaModFix/>
          </a:blip>
          <a:srcRect b="0" l="0" r="0" t="81482"/>
          <a:stretch/>
        </p:blipFill>
        <p:spPr>
          <a:xfrm flipH="1" rot="-5400000">
            <a:off x="7047697" y="1441265"/>
            <a:ext cx="3537567" cy="655037"/>
          </a:xfrm>
          <a:prstGeom prst="rect">
            <a:avLst/>
          </a:prstGeom>
          <a:noFill/>
          <a:ln>
            <a:noFill/>
          </a:ln>
        </p:spPr>
      </p:pic>
      <p:pic>
        <p:nvPicPr>
          <p:cNvPr id="316" name="Google Shape;316;p32"/>
          <p:cNvPicPr preferRelativeResize="0"/>
          <p:nvPr/>
        </p:nvPicPr>
        <p:blipFill rotWithShape="1">
          <a:blip r:embed="rId3">
            <a:alphaModFix/>
          </a:blip>
          <a:srcRect b="0" l="0" r="0" t="81482"/>
          <a:stretch/>
        </p:blipFill>
        <p:spPr>
          <a:xfrm flipH="1" rot="-5400000">
            <a:off x="7047697" y="4977502"/>
            <a:ext cx="3537567" cy="655037"/>
          </a:xfrm>
          <a:prstGeom prst="rect">
            <a:avLst/>
          </a:prstGeom>
          <a:noFill/>
          <a:ln>
            <a:noFill/>
          </a:ln>
        </p:spPr>
      </p:pic>
      <p:sp>
        <p:nvSpPr>
          <p:cNvPr id="317" name="Google Shape;317;p32"/>
          <p:cNvSpPr txBox="1"/>
          <p:nvPr>
            <p:ph idx="1" type="body"/>
          </p:nvPr>
        </p:nvSpPr>
        <p:spPr>
          <a:xfrm>
            <a:off x="1392950" y="482619"/>
            <a:ext cx="6698700" cy="2050800"/>
          </a:xfrm>
          <a:prstGeom prst="rect">
            <a:avLst/>
          </a:prstGeom>
        </p:spPr>
        <p:txBody>
          <a:bodyPr anchorCtr="0" anchor="t" bIns="0" lIns="0" spcFirstLastPara="1" rIns="0" wrap="square" tIns="0">
            <a:noAutofit/>
          </a:bodyPr>
          <a:lstStyle/>
          <a:p>
            <a:pPr indent="0" lvl="0" marL="0" rtl="0" algn="just">
              <a:lnSpc>
                <a:spcPct val="140012"/>
              </a:lnSpc>
              <a:spcBef>
                <a:spcPts val="0"/>
              </a:spcBef>
              <a:spcAft>
                <a:spcPts val="0"/>
              </a:spcAft>
              <a:buNone/>
            </a:pPr>
            <a:r>
              <a:rPr lang="en" sz="1700"/>
              <a:t>Team building:</a:t>
            </a:r>
            <a:endParaRPr sz="1700"/>
          </a:p>
          <a:p>
            <a:pPr indent="0" lvl="0" marL="0" rtl="0" algn="just">
              <a:lnSpc>
                <a:spcPct val="140012"/>
              </a:lnSpc>
              <a:spcBef>
                <a:spcPts val="0"/>
              </a:spcBef>
              <a:spcAft>
                <a:spcPts val="0"/>
              </a:spcAft>
              <a:buNone/>
            </a:pPr>
            <a:r>
              <a:rPr lang="en" sz="1700"/>
              <a:t>Backend development : kaiyom ahmed, Nabendu Bikash Binda.</a:t>
            </a:r>
            <a:endParaRPr sz="1700"/>
          </a:p>
          <a:p>
            <a:pPr indent="0" lvl="0" marL="0" rtl="0" algn="just">
              <a:lnSpc>
                <a:spcPct val="140012"/>
              </a:lnSpc>
              <a:spcBef>
                <a:spcPts val="0"/>
              </a:spcBef>
              <a:spcAft>
                <a:spcPts val="0"/>
              </a:spcAft>
              <a:buNone/>
            </a:pPr>
            <a:r>
              <a:rPr lang="en" sz="1700"/>
              <a:t>Database maintenance with development: Sumon Ahmed, Afzal hossain.</a:t>
            </a:r>
            <a:endParaRPr sz="1700"/>
          </a:p>
          <a:p>
            <a:pPr indent="0" lvl="0" marL="0" rtl="0" algn="just">
              <a:lnSpc>
                <a:spcPct val="140012"/>
              </a:lnSpc>
              <a:spcBef>
                <a:spcPts val="0"/>
              </a:spcBef>
              <a:spcAft>
                <a:spcPts val="0"/>
              </a:spcAft>
              <a:buNone/>
            </a:pPr>
            <a:r>
              <a:rPr lang="en" sz="1700"/>
              <a:t>Fund collection: Afzal hossain, Nabendu Bikash Binda</a:t>
            </a:r>
            <a:endParaRPr sz="1700"/>
          </a:p>
          <a:p>
            <a:pPr indent="0" lvl="0" marL="0" rtl="0" algn="just">
              <a:lnSpc>
                <a:spcPct val="140012"/>
              </a:lnSpc>
              <a:spcBef>
                <a:spcPts val="0"/>
              </a:spcBef>
              <a:spcAft>
                <a:spcPts val="0"/>
              </a:spcAft>
              <a:buNone/>
            </a:pPr>
            <a:r>
              <a:rPr lang="en" sz="1700"/>
              <a:t>Security establishment: Kaiyom ahmed,</a:t>
            </a:r>
            <a:endParaRPr sz="1700"/>
          </a:p>
          <a:p>
            <a:pPr indent="0" lvl="0" marL="0" rtl="0" algn="just">
              <a:lnSpc>
                <a:spcPct val="140012"/>
              </a:lnSpc>
              <a:spcBef>
                <a:spcPts val="0"/>
              </a:spcBef>
              <a:spcAft>
                <a:spcPts val="0"/>
              </a:spcAft>
              <a:buNone/>
            </a:pPr>
            <a:r>
              <a:rPr lang="en" sz="1700"/>
              <a:t>Marketing : marketing team.</a:t>
            </a:r>
            <a:endParaRPr sz="1700"/>
          </a:p>
          <a:p>
            <a:pPr indent="0" lvl="0" marL="0" rtl="0" algn="just">
              <a:lnSpc>
                <a:spcPct val="140012"/>
              </a:lnSpc>
              <a:spcBef>
                <a:spcPts val="0"/>
              </a:spcBef>
              <a:spcAft>
                <a:spcPts val="0"/>
              </a:spcAft>
              <a:buNone/>
            </a:pPr>
            <a:r>
              <a:t/>
            </a:r>
            <a:endParaRPr b="1">
              <a:latin typeface="Barlow"/>
              <a:ea typeface="Barlow"/>
              <a:cs typeface="Barlow"/>
              <a:sym typeface="Barlow"/>
            </a:endParaRPr>
          </a:p>
          <a:p>
            <a:pPr indent="0" lvl="0" marL="0" rtl="0" algn="just">
              <a:lnSpc>
                <a:spcPct val="140012"/>
              </a:lnSpc>
              <a:spcBef>
                <a:spcPts val="0"/>
              </a:spcBef>
              <a:spcAft>
                <a:spcPts val="0"/>
              </a:spcAft>
              <a:buNone/>
            </a:pPr>
            <a:r>
              <a:t/>
            </a:r>
            <a:endParaRPr sz="1900">
              <a:latin typeface="Barlow Medium"/>
              <a:ea typeface="Barlow Medium"/>
              <a:cs typeface="Barlow Medium"/>
              <a:sym typeface="Barlow Medium"/>
            </a:endParaRPr>
          </a:p>
        </p:txBody>
      </p:sp>
      <p:sp>
        <p:nvSpPr>
          <p:cNvPr id="318" name="Google Shape;318;p32"/>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19" name="Google Shape;319;p32"/>
          <p:cNvPicPr preferRelativeResize="0"/>
          <p:nvPr/>
        </p:nvPicPr>
        <p:blipFill rotWithShape="1">
          <a:blip r:embed="rId4">
            <a:alphaModFix/>
          </a:blip>
          <a:srcRect b="0" l="0" r="18897" t="14199"/>
          <a:stretch/>
        </p:blipFill>
        <p:spPr>
          <a:xfrm>
            <a:off x="386650" y="2699050"/>
            <a:ext cx="946000" cy="1000750"/>
          </a:xfrm>
          <a:prstGeom prst="rect">
            <a:avLst/>
          </a:prstGeom>
          <a:noFill/>
          <a:ln>
            <a:noFill/>
          </a:ln>
        </p:spPr>
      </p:pic>
      <p:sp>
        <p:nvSpPr>
          <p:cNvPr id="320" name="Google Shape;320;p32"/>
          <p:cNvSpPr txBox="1"/>
          <p:nvPr>
            <p:ph idx="1" type="body"/>
          </p:nvPr>
        </p:nvSpPr>
        <p:spPr>
          <a:xfrm>
            <a:off x="1438625" y="2699051"/>
            <a:ext cx="6698700" cy="2232600"/>
          </a:xfrm>
          <a:prstGeom prst="rect">
            <a:avLst/>
          </a:prstGeom>
        </p:spPr>
        <p:txBody>
          <a:bodyPr anchorCtr="0" anchor="t" bIns="0" lIns="0" spcFirstLastPara="1" rIns="0" wrap="square" tIns="0">
            <a:noAutofit/>
          </a:bodyPr>
          <a:lstStyle/>
          <a:p>
            <a:pPr indent="0" lvl="0" marL="0" rtl="0" algn="just">
              <a:lnSpc>
                <a:spcPct val="140012"/>
              </a:lnSpc>
              <a:spcBef>
                <a:spcPts val="0"/>
              </a:spcBef>
              <a:spcAft>
                <a:spcPts val="0"/>
              </a:spcAft>
              <a:buNone/>
            </a:pPr>
            <a:r>
              <a:rPr b="1" lang="en" sz="1800"/>
              <a:t>Software</a:t>
            </a:r>
            <a:r>
              <a:rPr b="1" lang="en" sz="1800"/>
              <a:t> Estimation:</a:t>
            </a:r>
            <a:endParaRPr b="1" sz="1800"/>
          </a:p>
          <a:p>
            <a:pPr indent="0" lvl="0" marL="0" rtl="0" algn="just">
              <a:lnSpc>
                <a:spcPct val="140012"/>
              </a:lnSpc>
              <a:spcBef>
                <a:spcPts val="0"/>
              </a:spcBef>
              <a:spcAft>
                <a:spcPts val="0"/>
              </a:spcAft>
              <a:buNone/>
            </a:pPr>
            <a:r>
              <a:rPr lang="en" sz="1700"/>
              <a:t>Now we will estimate the size, effort and schedule from the requirements or feature list of the project. After that we will compare this estimate with the actual size, effort and schedule. In this way we will show the reader that how the estimation work and how you can compare it after you have completed the project.  </a:t>
            </a:r>
            <a:endParaRPr sz="1700"/>
          </a:p>
          <a:p>
            <a:pPr indent="0" lvl="0" marL="0" rtl="0" algn="just">
              <a:lnSpc>
                <a:spcPct val="140012"/>
              </a:lnSpc>
              <a:spcBef>
                <a:spcPts val="0"/>
              </a:spcBef>
              <a:spcAft>
                <a:spcPts val="0"/>
              </a:spcAft>
              <a:buNone/>
            </a:pPr>
            <a:r>
              <a:t/>
            </a:r>
            <a:endParaRPr b="1">
              <a:latin typeface="Barlow"/>
              <a:ea typeface="Barlow"/>
              <a:cs typeface="Barlow"/>
              <a:sym typeface="Barlow"/>
            </a:endParaRPr>
          </a:p>
          <a:p>
            <a:pPr indent="0" lvl="0" marL="0" rtl="0" algn="just">
              <a:lnSpc>
                <a:spcPct val="140012"/>
              </a:lnSpc>
              <a:spcBef>
                <a:spcPts val="0"/>
              </a:spcBef>
              <a:spcAft>
                <a:spcPts val="0"/>
              </a:spcAft>
              <a:buNone/>
            </a:pPr>
            <a:r>
              <a:t/>
            </a:r>
            <a:endParaRPr b="1">
              <a:latin typeface="Barlow"/>
              <a:ea typeface="Barlow"/>
              <a:cs typeface="Barlow"/>
              <a:sym typeface="Barlow"/>
            </a:endParaRPr>
          </a:p>
          <a:p>
            <a:pPr indent="0" lvl="0" marL="0" rtl="0" algn="just">
              <a:lnSpc>
                <a:spcPct val="140012"/>
              </a:lnSpc>
              <a:spcBef>
                <a:spcPts val="0"/>
              </a:spcBef>
              <a:spcAft>
                <a:spcPts val="0"/>
              </a:spcAft>
              <a:buNone/>
            </a:pPr>
            <a:r>
              <a:t/>
            </a:r>
            <a:endParaRPr sz="1900">
              <a:latin typeface="Barlow Medium"/>
              <a:ea typeface="Barlow Medium"/>
              <a:cs typeface="Barlow Medium"/>
              <a:sym typeface="Barlow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4" name="Shape 324"/>
        <p:cNvGrpSpPr/>
        <p:nvPr/>
      </p:nvGrpSpPr>
      <p:grpSpPr>
        <a:xfrm>
          <a:off x="0" y="0"/>
          <a:ext cx="0" cy="0"/>
          <a:chOff x="0" y="0"/>
          <a:chExt cx="0" cy="0"/>
        </a:xfrm>
      </p:grpSpPr>
      <p:pic>
        <p:nvPicPr>
          <p:cNvPr id="325" name="Google Shape;325;p33"/>
          <p:cNvPicPr preferRelativeResize="0"/>
          <p:nvPr/>
        </p:nvPicPr>
        <p:blipFill rotWithShape="1">
          <a:blip r:embed="rId3">
            <a:alphaModFix/>
          </a:blip>
          <a:srcRect b="0" l="0" r="0" t="81482"/>
          <a:stretch/>
        </p:blipFill>
        <p:spPr>
          <a:xfrm flipH="1" rot="-5400000">
            <a:off x="7047697" y="1441265"/>
            <a:ext cx="3537567" cy="655037"/>
          </a:xfrm>
          <a:prstGeom prst="rect">
            <a:avLst/>
          </a:prstGeom>
          <a:noFill/>
          <a:ln>
            <a:noFill/>
          </a:ln>
        </p:spPr>
      </p:pic>
      <p:pic>
        <p:nvPicPr>
          <p:cNvPr id="326" name="Google Shape;326;p33"/>
          <p:cNvPicPr preferRelativeResize="0"/>
          <p:nvPr/>
        </p:nvPicPr>
        <p:blipFill rotWithShape="1">
          <a:blip r:embed="rId3">
            <a:alphaModFix/>
          </a:blip>
          <a:srcRect b="0" l="0" r="0" t="81482"/>
          <a:stretch/>
        </p:blipFill>
        <p:spPr>
          <a:xfrm flipH="1" rot="-5400000">
            <a:off x="7047697" y="4977502"/>
            <a:ext cx="3537567" cy="655037"/>
          </a:xfrm>
          <a:prstGeom prst="rect">
            <a:avLst/>
          </a:prstGeom>
          <a:noFill/>
          <a:ln>
            <a:noFill/>
          </a:ln>
        </p:spPr>
      </p:pic>
      <p:sp>
        <p:nvSpPr>
          <p:cNvPr id="327" name="Google Shape;327;p33"/>
          <p:cNvSpPr txBox="1"/>
          <p:nvPr>
            <p:ph idx="1" type="body"/>
          </p:nvPr>
        </p:nvSpPr>
        <p:spPr>
          <a:xfrm>
            <a:off x="1392950" y="482625"/>
            <a:ext cx="6669000" cy="24885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rPr lang="en">
                <a:solidFill>
                  <a:srgbClr val="000000"/>
                </a:solidFill>
                <a:latin typeface="Arial"/>
                <a:ea typeface="Arial"/>
                <a:cs typeface="Arial"/>
                <a:sym typeface="Arial"/>
              </a:rPr>
              <a:t>SIZE for Project A  </a:t>
            </a:r>
            <a:endParaRPr>
              <a:solidFill>
                <a:srgbClr val="000000"/>
              </a:solidFill>
              <a:latin typeface="Arial"/>
              <a:ea typeface="Arial"/>
              <a:cs typeface="Arial"/>
              <a:sym typeface="Arial"/>
            </a:endParaRPr>
          </a:p>
          <a:p>
            <a:pPr indent="0" lvl="0" marL="0" rtl="0" algn="l">
              <a:spcBef>
                <a:spcPts val="1200"/>
              </a:spcBef>
              <a:spcAft>
                <a:spcPts val="0"/>
              </a:spcAft>
              <a:buNone/>
            </a:pPr>
            <a:r>
              <a:rPr lang="en">
                <a:solidFill>
                  <a:srgbClr val="000000"/>
                </a:solidFill>
                <a:latin typeface="Arial"/>
                <a:ea typeface="Arial"/>
                <a:cs typeface="Arial"/>
                <a:sym typeface="Arial"/>
              </a:rPr>
              <a:t>As discussed earlier I have used function points for estimating the size. Briefly Project A is a data acquisition and processing software. It displays acquired data on the screen.  </a:t>
            </a:r>
            <a:endParaRPr>
              <a:solidFill>
                <a:srgbClr val="000000"/>
              </a:solidFill>
              <a:latin typeface="Arial"/>
              <a:ea typeface="Arial"/>
              <a:cs typeface="Arial"/>
              <a:sym typeface="Arial"/>
            </a:endParaRPr>
          </a:p>
          <a:p>
            <a:pPr indent="0" lvl="0" marL="0" rtl="0" algn="l">
              <a:spcBef>
                <a:spcPts val="1200"/>
              </a:spcBef>
              <a:spcAft>
                <a:spcPts val="0"/>
              </a:spcAft>
              <a:buNone/>
            </a:pPr>
            <a:r>
              <a:rPr lang="en">
                <a:solidFill>
                  <a:srgbClr val="000000"/>
                </a:solidFill>
                <a:latin typeface="Arial"/>
                <a:ea typeface="Arial"/>
                <a:cs typeface="Arial"/>
                <a:sym typeface="Arial"/>
              </a:rPr>
              <a:t>In function points estimation we have to take into accounts all external inputs, external outputs, internal logical files, external interface file and external queries.  Now for project</a:t>
            </a:r>
            <a:endParaRPr>
              <a:solidFill>
                <a:srgbClr val="000000"/>
              </a:solidFill>
              <a:latin typeface="Arial"/>
              <a:ea typeface="Arial"/>
              <a:cs typeface="Arial"/>
              <a:sym typeface="Arial"/>
            </a:endParaRPr>
          </a:p>
          <a:p>
            <a:pPr indent="0" lvl="0" marL="0" rtl="0" algn="just">
              <a:lnSpc>
                <a:spcPct val="140012"/>
              </a:lnSpc>
              <a:spcBef>
                <a:spcPts val="1200"/>
              </a:spcBef>
              <a:spcAft>
                <a:spcPts val="0"/>
              </a:spcAft>
              <a:buNone/>
            </a:pPr>
            <a:r>
              <a:t/>
            </a:r>
            <a:endParaRPr sz="1800"/>
          </a:p>
        </p:txBody>
      </p:sp>
      <p:sp>
        <p:nvSpPr>
          <p:cNvPr id="328" name="Google Shape;328;p33"/>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29" name="Google Shape;329;p33"/>
          <p:cNvGraphicFramePr/>
          <p:nvPr/>
        </p:nvGraphicFramePr>
        <p:xfrm>
          <a:off x="1392950" y="2971125"/>
          <a:ext cx="3000000" cy="3000000"/>
        </p:xfrm>
        <a:graphic>
          <a:graphicData uri="http://schemas.openxmlformats.org/drawingml/2006/table">
            <a:tbl>
              <a:tblPr>
                <a:noFill/>
                <a:tableStyleId>{51AC433F-178F-46EE-9F4D-12161CB6336F}</a:tableStyleId>
              </a:tblPr>
              <a:tblGrid>
                <a:gridCol w="2971800"/>
                <a:gridCol w="2971800"/>
              </a:tblGrid>
              <a:tr h="346075">
                <a:tc>
                  <a:txBody>
                    <a:bodyPr/>
                    <a:lstStyle/>
                    <a:p>
                      <a:pPr indent="-228600" lvl="0" marL="914400" rtl="0" algn="l">
                        <a:lnSpc>
                          <a:spcPct val="115000"/>
                        </a:lnSpc>
                        <a:spcBef>
                          <a:spcPts val="0"/>
                        </a:spcBef>
                        <a:spcAft>
                          <a:spcPts val="0"/>
                        </a:spcAft>
                        <a:buNone/>
                      </a:pPr>
                      <a:r>
                        <a:rPr b="1" lang="en"/>
                        <a:t>External Inputs</a:t>
                      </a:r>
                      <a:r>
                        <a:rPr lang="en"/>
                        <a:t> </a:t>
                      </a:r>
                      <a:endParaRPr/>
                    </a:p>
                  </a:txBody>
                  <a:tcPr marT="63500" marB="63500" marR="63500" marL="63500"/>
                </a:tc>
                <a:tc>
                  <a:txBody>
                    <a:bodyPr/>
                    <a:lstStyle/>
                    <a:p>
                      <a:pPr indent="0" lvl="0" marL="0" rtl="0" algn="l">
                        <a:lnSpc>
                          <a:spcPct val="115000"/>
                        </a:lnSpc>
                        <a:spcBef>
                          <a:spcPts val="0"/>
                        </a:spcBef>
                        <a:spcAft>
                          <a:spcPts val="0"/>
                        </a:spcAft>
                        <a:buNone/>
                      </a:pPr>
                      <a:r>
                        <a:rPr b="1" lang="en"/>
                        <a:t>Complexity </a:t>
                      </a:r>
                      <a:endParaRPr/>
                    </a:p>
                  </a:txBody>
                  <a:tcPr marT="63500" marB="63500" marR="63500" marL="63500"/>
                </a:tc>
              </a:tr>
              <a:tr h="346075">
                <a:tc>
                  <a:txBody>
                    <a:bodyPr/>
                    <a:lstStyle/>
                    <a:p>
                      <a:pPr indent="0" lvl="0" marL="0" rtl="0" algn="l">
                        <a:lnSpc>
                          <a:spcPct val="115000"/>
                        </a:lnSpc>
                        <a:spcBef>
                          <a:spcPts val="0"/>
                        </a:spcBef>
                        <a:spcAft>
                          <a:spcPts val="0"/>
                        </a:spcAft>
                        <a:buNone/>
                      </a:pPr>
                      <a:r>
                        <a:rPr lang="en"/>
                        <a:t>Data Stream </a:t>
                      </a:r>
                      <a:endParaRPr/>
                    </a:p>
                  </a:txBody>
                  <a:tcPr marT="63500" marB="63500" marR="63500" marL="63500"/>
                </a:tc>
                <a:tc>
                  <a:txBody>
                    <a:bodyPr/>
                    <a:lstStyle/>
                    <a:p>
                      <a:pPr indent="0" lvl="0" marL="0" rtl="0" algn="l">
                        <a:lnSpc>
                          <a:spcPct val="115000"/>
                        </a:lnSpc>
                        <a:spcBef>
                          <a:spcPts val="0"/>
                        </a:spcBef>
                        <a:spcAft>
                          <a:spcPts val="0"/>
                        </a:spcAft>
                        <a:buNone/>
                      </a:pPr>
                      <a:r>
                        <a:rPr lang="en"/>
                        <a:t>High </a:t>
                      </a:r>
                      <a:endParaRPr/>
                    </a:p>
                  </a:txBody>
                  <a:tcPr marT="63500" marB="63500" marR="63500" marL="63500"/>
                </a:tc>
              </a:tr>
              <a:tr h="346075">
                <a:tc>
                  <a:txBody>
                    <a:bodyPr/>
                    <a:lstStyle/>
                    <a:p>
                      <a:pPr indent="0" lvl="0" marL="0" rtl="0" algn="l">
                        <a:lnSpc>
                          <a:spcPct val="115000"/>
                        </a:lnSpc>
                        <a:spcBef>
                          <a:spcPts val="0"/>
                        </a:spcBef>
                        <a:spcAft>
                          <a:spcPts val="0"/>
                        </a:spcAft>
                        <a:buNone/>
                      </a:pPr>
                      <a:r>
                        <a:rPr lang="en"/>
                        <a:t>Configuration files </a:t>
                      </a:r>
                      <a:endParaRPr/>
                    </a:p>
                  </a:txBody>
                  <a:tcPr marT="63500" marB="63500" marR="63500" marL="63500"/>
                </a:tc>
                <a:tc>
                  <a:txBody>
                    <a:bodyPr/>
                    <a:lstStyle/>
                    <a:p>
                      <a:pPr indent="0" lvl="0" marL="0" rtl="0" algn="l">
                        <a:lnSpc>
                          <a:spcPct val="115000"/>
                        </a:lnSpc>
                        <a:spcBef>
                          <a:spcPts val="0"/>
                        </a:spcBef>
                        <a:spcAft>
                          <a:spcPts val="0"/>
                        </a:spcAft>
                        <a:buNone/>
                      </a:pPr>
                      <a:r>
                        <a:rPr lang="en"/>
                        <a:t>Medium</a:t>
                      </a:r>
                      <a:endParaRPr/>
                    </a:p>
                  </a:txBody>
                  <a:tcPr marT="63500" marB="63500" marR="63500" marL="63500"/>
                </a:tc>
              </a:tr>
              <a:tr h="346075">
                <a:tc>
                  <a:txBody>
                    <a:bodyPr/>
                    <a:lstStyle/>
                    <a:p>
                      <a:pPr indent="0" lvl="0" marL="0" rtl="0" algn="l">
                        <a:lnSpc>
                          <a:spcPct val="115000"/>
                        </a:lnSpc>
                        <a:spcBef>
                          <a:spcPts val="0"/>
                        </a:spcBef>
                        <a:spcAft>
                          <a:spcPts val="0"/>
                        </a:spcAft>
                        <a:buNone/>
                      </a:pPr>
                      <a:r>
                        <a:rPr lang="en"/>
                        <a:t>User Selection </a:t>
                      </a:r>
                      <a:endParaRPr/>
                    </a:p>
                  </a:txBody>
                  <a:tcPr marT="63500" marB="63500" marR="63500" marL="63500"/>
                </a:tc>
                <a:tc>
                  <a:txBody>
                    <a:bodyPr/>
                    <a:lstStyle/>
                    <a:p>
                      <a:pPr indent="0" lvl="0" marL="0" rtl="0" algn="l">
                        <a:lnSpc>
                          <a:spcPct val="115000"/>
                        </a:lnSpc>
                        <a:spcBef>
                          <a:spcPts val="0"/>
                        </a:spcBef>
                        <a:spcAft>
                          <a:spcPts val="0"/>
                        </a:spcAft>
                        <a:buNone/>
                      </a:pPr>
                      <a:r>
                        <a:rPr lang="en"/>
                        <a:t>Medium </a:t>
                      </a:r>
                      <a:endParaRPr/>
                    </a:p>
                  </a:txBody>
                  <a:tcPr marT="63500" marB="63500" marR="63500" marL="63500"/>
                </a:tc>
              </a:tr>
              <a:tr h="346075">
                <a:tc>
                  <a:txBody>
                    <a:bodyPr/>
                    <a:lstStyle/>
                    <a:p>
                      <a:pPr indent="0" lvl="0" marL="0" rtl="0" algn="l">
                        <a:lnSpc>
                          <a:spcPct val="115000"/>
                        </a:lnSpc>
                        <a:spcBef>
                          <a:spcPts val="0"/>
                        </a:spcBef>
                        <a:spcAft>
                          <a:spcPts val="0"/>
                        </a:spcAft>
                        <a:buNone/>
                      </a:pPr>
                      <a:r>
                        <a:rPr lang="en"/>
                        <a:t>User Input  </a:t>
                      </a:r>
                      <a:endParaRPr/>
                    </a:p>
                  </a:txBody>
                  <a:tcPr marT="63500" marB="63500" marR="63500" marL="63500"/>
                </a:tc>
                <a:tc>
                  <a:txBody>
                    <a:bodyPr/>
                    <a:lstStyle/>
                    <a:p>
                      <a:pPr indent="0" lvl="0" marL="0" rtl="0" algn="l">
                        <a:lnSpc>
                          <a:spcPct val="115000"/>
                        </a:lnSpc>
                        <a:spcBef>
                          <a:spcPts val="0"/>
                        </a:spcBef>
                        <a:spcAft>
                          <a:spcPts val="0"/>
                        </a:spcAft>
                        <a:buNone/>
                      </a:pPr>
                      <a:r>
                        <a:rPr lang="en"/>
                        <a:t>High</a:t>
                      </a:r>
                      <a:endParaRPr/>
                    </a:p>
                  </a:txBody>
                  <a:tcPr marT="63500" marB="63500" marR="63500" marL="63500"/>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3" name="Shape 333"/>
        <p:cNvGrpSpPr/>
        <p:nvPr/>
      </p:nvGrpSpPr>
      <p:grpSpPr>
        <a:xfrm>
          <a:off x="0" y="0"/>
          <a:ext cx="0" cy="0"/>
          <a:chOff x="0" y="0"/>
          <a:chExt cx="0" cy="0"/>
        </a:xfrm>
      </p:grpSpPr>
      <p:pic>
        <p:nvPicPr>
          <p:cNvPr id="334" name="Google Shape;334;p34"/>
          <p:cNvPicPr preferRelativeResize="0"/>
          <p:nvPr/>
        </p:nvPicPr>
        <p:blipFill rotWithShape="1">
          <a:blip r:embed="rId3">
            <a:alphaModFix/>
          </a:blip>
          <a:srcRect b="0" l="0" r="0" t="81482"/>
          <a:stretch/>
        </p:blipFill>
        <p:spPr>
          <a:xfrm flipH="1" rot="-5400000">
            <a:off x="7047697" y="1441265"/>
            <a:ext cx="3537567" cy="655037"/>
          </a:xfrm>
          <a:prstGeom prst="rect">
            <a:avLst/>
          </a:prstGeom>
          <a:noFill/>
          <a:ln>
            <a:noFill/>
          </a:ln>
        </p:spPr>
      </p:pic>
      <p:pic>
        <p:nvPicPr>
          <p:cNvPr id="335" name="Google Shape;335;p34"/>
          <p:cNvPicPr preferRelativeResize="0"/>
          <p:nvPr/>
        </p:nvPicPr>
        <p:blipFill rotWithShape="1">
          <a:blip r:embed="rId3">
            <a:alphaModFix/>
          </a:blip>
          <a:srcRect b="0" l="0" r="0" t="81482"/>
          <a:stretch/>
        </p:blipFill>
        <p:spPr>
          <a:xfrm flipH="1" rot="-5400000">
            <a:off x="7047697" y="4977502"/>
            <a:ext cx="3537567" cy="655037"/>
          </a:xfrm>
          <a:prstGeom prst="rect">
            <a:avLst/>
          </a:prstGeom>
          <a:noFill/>
          <a:ln>
            <a:noFill/>
          </a:ln>
        </p:spPr>
      </p:pic>
      <p:sp>
        <p:nvSpPr>
          <p:cNvPr id="336" name="Google Shape;336;p34"/>
          <p:cNvSpPr txBox="1"/>
          <p:nvPr>
            <p:ph idx="1" type="body"/>
          </p:nvPr>
        </p:nvSpPr>
        <p:spPr>
          <a:xfrm>
            <a:off x="1392950" y="482626"/>
            <a:ext cx="6698700" cy="15495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rPr lang="en">
                <a:solidFill>
                  <a:srgbClr val="000000"/>
                </a:solidFill>
                <a:latin typeface="Arial"/>
                <a:ea typeface="Arial"/>
                <a:cs typeface="Arial"/>
                <a:sym typeface="Arial"/>
              </a:rPr>
              <a:t>As you can see each parameter is assigned a complexity value which is either high, low or medium. One can give this value by determining the complexity that will be tackle when writing the code for that particular parameter. Similarly we estimate the external output</a:t>
            </a:r>
            <a:endParaRPr>
              <a:solidFill>
                <a:srgbClr val="000000"/>
              </a:solidFill>
              <a:latin typeface="Arial"/>
              <a:ea typeface="Arial"/>
              <a:cs typeface="Arial"/>
              <a:sym typeface="Arial"/>
            </a:endParaRPr>
          </a:p>
          <a:p>
            <a:pPr indent="0" lvl="0" marL="0" rtl="0" algn="just">
              <a:lnSpc>
                <a:spcPct val="140012"/>
              </a:lnSpc>
              <a:spcBef>
                <a:spcPts val="1200"/>
              </a:spcBef>
              <a:spcAft>
                <a:spcPts val="0"/>
              </a:spcAft>
              <a:buNone/>
            </a:pPr>
            <a:r>
              <a:t/>
            </a:r>
            <a:endParaRPr sz="1800"/>
          </a:p>
        </p:txBody>
      </p:sp>
      <p:sp>
        <p:nvSpPr>
          <p:cNvPr id="337" name="Google Shape;337;p34"/>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338" name="Google Shape;338;p34"/>
          <p:cNvGraphicFramePr/>
          <p:nvPr/>
        </p:nvGraphicFramePr>
        <p:xfrm>
          <a:off x="1262200" y="2329300"/>
          <a:ext cx="3000000" cy="3000000"/>
        </p:xfrm>
        <a:graphic>
          <a:graphicData uri="http://schemas.openxmlformats.org/drawingml/2006/table">
            <a:tbl>
              <a:tblPr>
                <a:noFill/>
                <a:tableStyleId>{CF7DE00C-C4D1-45CC-B62F-A548E023B0E0}</a:tableStyleId>
              </a:tblPr>
              <a:tblGrid>
                <a:gridCol w="2971800"/>
                <a:gridCol w="2971800"/>
              </a:tblGrid>
              <a:tr h="346075">
                <a:tc>
                  <a:txBody>
                    <a:bodyPr/>
                    <a:lstStyle/>
                    <a:p>
                      <a:pPr indent="-228600" lvl="0" marL="914400" rtl="0" algn="l">
                        <a:lnSpc>
                          <a:spcPct val="115000"/>
                        </a:lnSpc>
                        <a:spcBef>
                          <a:spcPts val="0"/>
                        </a:spcBef>
                        <a:spcAft>
                          <a:spcPts val="0"/>
                        </a:spcAft>
                        <a:buNone/>
                      </a:pPr>
                      <a:r>
                        <a:rPr b="1" lang="en"/>
                        <a:t>Internal Logical Files</a:t>
                      </a:r>
                      <a:r>
                        <a:rPr lang="en"/>
                        <a:t> </a:t>
                      </a:r>
                      <a:endParaRPr/>
                    </a:p>
                  </a:txBody>
                  <a:tcPr marT="63500" marB="63500" marR="63500" marL="63500"/>
                </a:tc>
                <a:tc>
                  <a:txBody>
                    <a:bodyPr/>
                    <a:lstStyle/>
                    <a:p>
                      <a:pPr indent="0" lvl="0" marL="0" rtl="0" algn="l">
                        <a:lnSpc>
                          <a:spcPct val="115000"/>
                        </a:lnSpc>
                        <a:spcBef>
                          <a:spcPts val="0"/>
                        </a:spcBef>
                        <a:spcAft>
                          <a:spcPts val="0"/>
                        </a:spcAft>
                        <a:buNone/>
                      </a:pPr>
                      <a:r>
                        <a:rPr b="1" lang="en"/>
                        <a:t>Complexity </a:t>
                      </a:r>
                      <a:endParaRPr/>
                    </a:p>
                  </a:txBody>
                  <a:tcPr marT="63500" marB="63500" marR="63500" marL="63500"/>
                </a:tc>
              </a:tr>
              <a:tr h="346075">
                <a:tc>
                  <a:txBody>
                    <a:bodyPr/>
                    <a:lstStyle/>
                    <a:p>
                      <a:pPr indent="0" lvl="0" marL="0" rtl="0" algn="l">
                        <a:lnSpc>
                          <a:spcPct val="115000"/>
                        </a:lnSpc>
                        <a:spcBef>
                          <a:spcPts val="0"/>
                        </a:spcBef>
                        <a:spcAft>
                          <a:spcPts val="0"/>
                        </a:spcAft>
                        <a:buNone/>
                      </a:pPr>
                      <a:r>
                        <a:rPr lang="en"/>
                        <a:t>Storage file </a:t>
                      </a:r>
                      <a:endParaRPr/>
                    </a:p>
                  </a:txBody>
                  <a:tcPr marT="63500" marB="63500" marR="63500" marL="63500"/>
                </a:tc>
                <a:tc>
                  <a:txBody>
                    <a:bodyPr/>
                    <a:lstStyle/>
                    <a:p>
                      <a:pPr indent="0" lvl="0" marL="0" rtl="0" algn="l">
                        <a:lnSpc>
                          <a:spcPct val="115000"/>
                        </a:lnSpc>
                        <a:spcBef>
                          <a:spcPts val="0"/>
                        </a:spcBef>
                        <a:spcAft>
                          <a:spcPts val="0"/>
                        </a:spcAft>
                        <a:buNone/>
                      </a:pPr>
                      <a:r>
                        <a:rPr lang="en"/>
                        <a:t>High</a:t>
                      </a:r>
                      <a:endParaRPr/>
                    </a:p>
                  </a:txBody>
                  <a:tcPr marT="63500" marB="63500" marR="63500" marL="63500"/>
                </a:tc>
              </a:tr>
              <a:tr h="346075">
                <a:tc>
                  <a:txBody>
                    <a:bodyPr/>
                    <a:lstStyle/>
                    <a:p>
                      <a:pPr indent="0" lvl="0" marL="0" rtl="0" algn="l">
                        <a:lnSpc>
                          <a:spcPct val="115000"/>
                        </a:lnSpc>
                        <a:spcBef>
                          <a:spcPts val="0"/>
                        </a:spcBef>
                        <a:spcAft>
                          <a:spcPts val="0"/>
                        </a:spcAft>
                        <a:buNone/>
                      </a:pPr>
                      <a:r>
                        <a:rPr lang="en"/>
                        <a:t>Intermediate buffer </a:t>
                      </a:r>
                      <a:endParaRPr/>
                    </a:p>
                  </a:txBody>
                  <a:tcPr marT="63500" marB="63500" marR="63500" marL="63500"/>
                </a:tc>
                <a:tc>
                  <a:txBody>
                    <a:bodyPr/>
                    <a:lstStyle/>
                    <a:p>
                      <a:pPr indent="0" lvl="0" marL="0" rtl="0" algn="l">
                        <a:lnSpc>
                          <a:spcPct val="115000"/>
                        </a:lnSpc>
                        <a:spcBef>
                          <a:spcPts val="0"/>
                        </a:spcBef>
                        <a:spcAft>
                          <a:spcPts val="0"/>
                        </a:spcAft>
                        <a:buNone/>
                      </a:pPr>
                      <a:r>
                        <a:rPr lang="en"/>
                        <a:t>High</a:t>
                      </a:r>
                      <a:endParaRPr/>
                    </a:p>
                  </a:txBody>
                  <a:tcPr marT="63500" marB="63500" marR="63500" marL="63500"/>
                </a:tc>
              </a:tr>
              <a:tr h="346075">
                <a:tc>
                  <a:txBody>
                    <a:bodyPr/>
                    <a:lstStyle/>
                    <a:p>
                      <a:pPr indent="0" lvl="0" marL="0" rtl="0" algn="l">
                        <a:lnSpc>
                          <a:spcPct val="115000"/>
                        </a:lnSpc>
                        <a:spcBef>
                          <a:spcPts val="0"/>
                        </a:spcBef>
                        <a:spcAft>
                          <a:spcPts val="0"/>
                        </a:spcAft>
                        <a:buNone/>
                      </a:pPr>
                      <a:r>
                        <a:rPr lang="en"/>
                        <a:t>Intermediate Result </a:t>
                      </a:r>
                      <a:endParaRPr/>
                    </a:p>
                  </a:txBody>
                  <a:tcPr marT="63500" marB="63500" marR="63500" marL="63500"/>
                </a:tc>
                <a:tc>
                  <a:txBody>
                    <a:bodyPr/>
                    <a:lstStyle/>
                    <a:p>
                      <a:pPr indent="0" lvl="0" marL="0" rtl="0" algn="l">
                        <a:lnSpc>
                          <a:spcPct val="115000"/>
                        </a:lnSpc>
                        <a:spcBef>
                          <a:spcPts val="0"/>
                        </a:spcBef>
                        <a:spcAft>
                          <a:spcPts val="0"/>
                        </a:spcAft>
                        <a:buNone/>
                      </a:pPr>
                      <a:r>
                        <a:rPr lang="en"/>
                        <a:t>Medium</a:t>
                      </a:r>
                      <a:endParaRPr/>
                    </a:p>
                  </a:txBody>
                  <a:tcPr marT="63500" marB="63500" marR="63500" marL="63500"/>
                </a:tc>
              </a:tr>
              <a:tr h="498475">
                <a:tc>
                  <a:txBody>
                    <a:bodyPr/>
                    <a:lstStyle/>
                    <a:p>
                      <a:pPr indent="0" lvl="0" marL="0" rtl="0" algn="l">
                        <a:lnSpc>
                          <a:spcPct val="115000"/>
                        </a:lnSpc>
                        <a:spcBef>
                          <a:spcPts val="0"/>
                        </a:spcBef>
                        <a:spcAft>
                          <a:spcPts val="0"/>
                        </a:spcAft>
                        <a:buNone/>
                      </a:pPr>
                      <a:r>
                        <a:rPr lang="en"/>
                        <a:t>Channel Files </a:t>
                      </a:r>
                      <a:endParaRPr/>
                    </a:p>
                  </a:txBody>
                  <a:tcPr marT="63500" marB="63500" marR="63500" marL="63500"/>
                </a:tc>
                <a:tc>
                  <a:txBody>
                    <a:bodyPr/>
                    <a:lstStyle/>
                    <a:p>
                      <a:pPr indent="0" lvl="0" marL="0" rtl="0" algn="l">
                        <a:lnSpc>
                          <a:spcPct val="115000"/>
                        </a:lnSpc>
                        <a:spcBef>
                          <a:spcPts val="1200"/>
                        </a:spcBef>
                        <a:spcAft>
                          <a:spcPts val="0"/>
                        </a:spcAft>
                        <a:buNone/>
                      </a:pPr>
                      <a:r>
                        <a:rPr lang="en"/>
                        <a:t>Medium</a:t>
                      </a:r>
                      <a:endParaRPr/>
                    </a:p>
                  </a:txBody>
                  <a:tcPr marT="63500" marB="63500" marR="63500" marL="63500"/>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5"/>
          <p:cNvSpPr/>
          <p:nvPr/>
        </p:nvSpPr>
        <p:spPr>
          <a:xfrm>
            <a:off x="112250" y="642950"/>
            <a:ext cx="8940000" cy="27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Sikha Griho Management System</a:t>
            </a:r>
            <a:endParaRPr b="1"/>
          </a:p>
        </p:txBody>
      </p:sp>
      <p:sp>
        <p:nvSpPr>
          <p:cNvPr id="344" name="Google Shape;344;p35"/>
          <p:cNvSpPr/>
          <p:nvPr/>
        </p:nvSpPr>
        <p:spPr>
          <a:xfrm>
            <a:off x="112250" y="918350"/>
            <a:ext cx="22860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Information Domain Characteristics</a:t>
            </a:r>
            <a:r>
              <a:rPr lang="en"/>
              <a:t> </a:t>
            </a:r>
            <a:endParaRPr sz="2100">
              <a:solidFill>
                <a:srgbClr val="202124"/>
              </a:solidFill>
              <a:highlight>
                <a:srgbClr val="FFFFFF"/>
              </a:highlight>
            </a:endParaRPr>
          </a:p>
          <a:p>
            <a:pPr indent="0" lvl="0" marL="0" rtl="0" algn="l">
              <a:spcBef>
                <a:spcPts val="0"/>
              </a:spcBef>
              <a:spcAft>
                <a:spcPts val="0"/>
              </a:spcAft>
              <a:buNone/>
            </a:pPr>
            <a:r>
              <a:t/>
            </a:r>
            <a:endParaRPr/>
          </a:p>
        </p:txBody>
      </p:sp>
      <p:sp>
        <p:nvSpPr>
          <p:cNvPr id="345" name="Google Shape;345;p35"/>
          <p:cNvSpPr/>
          <p:nvPr/>
        </p:nvSpPr>
        <p:spPr>
          <a:xfrm>
            <a:off x="112250" y="1357250"/>
            <a:ext cx="22860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Number of External Input (EI)</a:t>
            </a:r>
            <a:r>
              <a:rPr lang="en"/>
              <a:t> </a:t>
            </a:r>
            <a:endParaRPr sz="2100">
              <a:solidFill>
                <a:srgbClr val="202124"/>
              </a:solidFill>
              <a:highlight>
                <a:srgbClr val="FFFFFF"/>
              </a:highlight>
            </a:endParaRPr>
          </a:p>
          <a:p>
            <a:pPr indent="0" lvl="0" marL="0" rtl="0" algn="l">
              <a:spcBef>
                <a:spcPts val="0"/>
              </a:spcBef>
              <a:spcAft>
                <a:spcPts val="0"/>
              </a:spcAft>
              <a:buNone/>
            </a:pPr>
            <a:r>
              <a:t/>
            </a:r>
            <a:endParaRPr/>
          </a:p>
        </p:txBody>
      </p:sp>
      <p:sp>
        <p:nvSpPr>
          <p:cNvPr id="346" name="Google Shape;346;p35"/>
          <p:cNvSpPr/>
          <p:nvPr/>
        </p:nvSpPr>
        <p:spPr>
          <a:xfrm>
            <a:off x="112250" y="1796150"/>
            <a:ext cx="22860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Number Of External Output (OI)</a:t>
            </a:r>
            <a:r>
              <a:rPr lang="en"/>
              <a:t> </a:t>
            </a:r>
            <a:endParaRPr sz="2100">
              <a:solidFill>
                <a:srgbClr val="202124"/>
              </a:solidFill>
              <a:highlight>
                <a:srgbClr val="FFFFFF"/>
              </a:highlight>
            </a:endParaRPr>
          </a:p>
          <a:p>
            <a:pPr indent="0" lvl="0" marL="0" rtl="0" algn="l">
              <a:spcBef>
                <a:spcPts val="0"/>
              </a:spcBef>
              <a:spcAft>
                <a:spcPts val="0"/>
              </a:spcAft>
              <a:buNone/>
            </a:pPr>
            <a:r>
              <a:t/>
            </a:r>
            <a:endParaRPr/>
          </a:p>
        </p:txBody>
      </p:sp>
      <p:sp>
        <p:nvSpPr>
          <p:cNvPr id="347" name="Google Shape;347;p35"/>
          <p:cNvSpPr/>
          <p:nvPr/>
        </p:nvSpPr>
        <p:spPr>
          <a:xfrm>
            <a:off x="112250" y="2235050"/>
            <a:ext cx="22860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Number Of External requers (EO)</a:t>
            </a:r>
            <a:r>
              <a:rPr lang="en"/>
              <a:t> </a:t>
            </a:r>
            <a:endParaRPr sz="2100">
              <a:solidFill>
                <a:srgbClr val="202124"/>
              </a:solidFill>
              <a:highlight>
                <a:srgbClr val="FFFFFF"/>
              </a:highlight>
            </a:endParaRPr>
          </a:p>
          <a:p>
            <a:pPr indent="0" lvl="0" marL="0" rtl="0" algn="l">
              <a:spcBef>
                <a:spcPts val="0"/>
              </a:spcBef>
              <a:spcAft>
                <a:spcPts val="0"/>
              </a:spcAft>
              <a:buNone/>
            </a:pPr>
            <a:r>
              <a:t/>
            </a:r>
            <a:endParaRPr/>
          </a:p>
        </p:txBody>
      </p:sp>
      <p:sp>
        <p:nvSpPr>
          <p:cNvPr id="348" name="Google Shape;348;p35"/>
          <p:cNvSpPr/>
          <p:nvPr/>
        </p:nvSpPr>
        <p:spPr>
          <a:xfrm>
            <a:off x="112250" y="2673950"/>
            <a:ext cx="22860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Number Of Internal Files (ILF)</a:t>
            </a:r>
            <a:endParaRPr sz="2100">
              <a:solidFill>
                <a:srgbClr val="202124"/>
              </a:solidFill>
              <a:highlight>
                <a:srgbClr val="FFFFFF"/>
              </a:highlight>
            </a:endParaRPr>
          </a:p>
          <a:p>
            <a:pPr indent="0" lvl="0" marL="0" rtl="0" algn="l">
              <a:spcBef>
                <a:spcPts val="0"/>
              </a:spcBef>
              <a:spcAft>
                <a:spcPts val="0"/>
              </a:spcAft>
              <a:buNone/>
            </a:pPr>
            <a:r>
              <a:t/>
            </a:r>
            <a:endParaRPr/>
          </a:p>
        </p:txBody>
      </p:sp>
      <p:sp>
        <p:nvSpPr>
          <p:cNvPr id="349" name="Google Shape;349;p35"/>
          <p:cNvSpPr/>
          <p:nvPr/>
        </p:nvSpPr>
        <p:spPr>
          <a:xfrm>
            <a:off x="112250" y="3112850"/>
            <a:ext cx="22860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Number Of External Interface (ILF)</a:t>
            </a:r>
            <a:r>
              <a:rPr lang="en"/>
              <a:t> </a:t>
            </a:r>
            <a:endParaRPr sz="2100">
              <a:solidFill>
                <a:srgbClr val="202124"/>
              </a:solidFill>
              <a:highlight>
                <a:srgbClr val="FFFFFF"/>
              </a:highlight>
            </a:endParaRPr>
          </a:p>
          <a:p>
            <a:pPr indent="0" lvl="0" marL="0" rtl="0" algn="l">
              <a:spcBef>
                <a:spcPts val="0"/>
              </a:spcBef>
              <a:spcAft>
                <a:spcPts val="0"/>
              </a:spcAft>
              <a:buNone/>
            </a:pPr>
            <a:r>
              <a:t/>
            </a:r>
            <a:endParaRPr/>
          </a:p>
        </p:txBody>
      </p:sp>
      <p:sp>
        <p:nvSpPr>
          <p:cNvPr id="350" name="Google Shape;350;p35"/>
          <p:cNvSpPr/>
          <p:nvPr/>
        </p:nvSpPr>
        <p:spPr>
          <a:xfrm>
            <a:off x="2398250" y="918350"/>
            <a:ext cx="2541600" cy="16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Count</a:t>
            </a:r>
            <a:endParaRPr sz="1000"/>
          </a:p>
        </p:txBody>
      </p:sp>
      <p:sp>
        <p:nvSpPr>
          <p:cNvPr id="351" name="Google Shape;351;p35"/>
          <p:cNvSpPr/>
          <p:nvPr/>
        </p:nvSpPr>
        <p:spPr>
          <a:xfrm>
            <a:off x="2398250" y="1081850"/>
            <a:ext cx="847200" cy="27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Optimistic </a:t>
            </a:r>
            <a:endParaRPr sz="1000"/>
          </a:p>
        </p:txBody>
      </p:sp>
      <p:sp>
        <p:nvSpPr>
          <p:cNvPr id="352" name="Google Shape;352;p35"/>
          <p:cNvSpPr/>
          <p:nvPr/>
        </p:nvSpPr>
        <p:spPr>
          <a:xfrm>
            <a:off x="3245450" y="1081850"/>
            <a:ext cx="847200" cy="27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Most Likely</a:t>
            </a:r>
            <a:endParaRPr sz="1000"/>
          </a:p>
        </p:txBody>
      </p:sp>
      <p:sp>
        <p:nvSpPr>
          <p:cNvPr id="353" name="Google Shape;353;p35"/>
          <p:cNvSpPr/>
          <p:nvPr/>
        </p:nvSpPr>
        <p:spPr>
          <a:xfrm>
            <a:off x="4092650" y="1081850"/>
            <a:ext cx="847200" cy="27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Pessimistic</a:t>
            </a:r>
            <a:endParaRPr sz="1000"/>
          </a:p>
        </p:txBody>
      </p:sp>
      <p:sp>
        <p:nvSpPr>
          <p:cNvPr id="354" name="Google Shape;354;p35"/>
          <p:cNvSpPr/>
          <p:nvPr/>
        </p:nvSpPr>
        <p:spPr>
          <a:xfrm>
            <a:off x="4949600" y="918475"/>
            <a:ext cx="13674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Weighting Factor</a:t>
            </a:r>
            <a:endParaRPr sz="1000"/>
          </a:p>
        </p:txBody>
      </p:sp>
      <p:sp>
        <p:nvSpPr>
          <p:cNvPr id="355" name="Google Shape;355;p35"/>
          <p:cNvSpPr/>
          <p:nvPr/>
        </p:nvSpPr>
        <p:spPr>
          <a:xfrm>
            <a:off x="6317000" y="918350"/>
            <a:ext cx="13674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E st. Count</a:t>
            </a:r>
            <a:endParaRPr sz="1000"/>
          </a:p>
        </p:txBody>
      </p:sp>
      <p:sp>
        <p:nvSpPr>
          <p:cNvPr id="356" name="Google Shape;356;p35"/>
          <p:cNvSpPr/>
          <p:nvPr/>
        </p:nvSpPr>
        <p:spPr>
          <a:xfrm>
            <a:off x="7684400" y="918350"/>
            <a:ext cx="13674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FP Count</a:t>
            </a:r>
            <a:endParaRPr sz="1000"/>
          </a:p>
        </p:txBody>
      </p:sp>
      <p:sp>
        <p:nvSpPr>
          <p:cNvPr id="357" name="Google Shape;357;p35"/>
          <p:cNvSpPr/>
          <p:nvPr/>
        </p:nvSpPr>
        <p:spPr>
          <a:xfrm>
            <a:off x="2398250" y="1357325"/>
            <a:ext cx="8472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15</a:t>
            </a:r>
            <a:endParaRPr/>
          </a:p>
        </p:txBody>
      </p:sp>
      <p:sp>
        <p:nvSpPr>
          <p:cNvPr id="358" name="Google Shape;358;p35"/>
          <p:cNvSpPr/>
          <p:nvPr/>
        </p:nvSpPr>
        <p:spPr>
          <a:xfrm>
            <a:off x="3255650" y="1357188"/>
            <a:ext cx="8472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359" name="Google Shape;359;p35"/>
          <p:cNvSpPr/>
          <p:nvPr/>
        </p:nvSpPr>
        <p:spPr>
          <a:xfrm>
            <a:off x="4102850" y="1357363"/>
            <a:ext cx="8472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35</a:t>
            </a:r>
            <a:endParaRPr/>
          </a:p>
        </p:txBody>
      </p:sp>
      <p:sp>
        <p:nvSpPr>
          <p:cNvPr id="360" name="Google Shape;360;p35"/>
          <p:cNvSpPr/>
          <p:nvPr/>
        </p:nvSpPr>
        <p:spPr>
          <a:xfrm>
            <a:off x="4939850" y="1357563"/>
            <a:ext cx="13674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361" name="Google Shape;361;p35"/>
          <p:cNvSpPr/>
          <p:nvPr/>
        </p:nvSpPr>
        <p:spPr>
          <a:xfrm>
            <a:off x="6307250" y="1357438"/>
            <a:ext cx="13674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362" name="Google Shape;362;p35"/>
          <p:cNvSpPr/>
          <p:nvPr/>
        </p:nvSpPr>
        <p:spPr>
          <a:xfrm>
            <a:off x="7674650" y="1357438"/>
            <a:ext cx="13674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100</a:t>
            </a:r>
            <a:endParaRPr/>
          </a:p>
        </p:txBody>
      </p:sp>
      <p:sp>
        <p:nvSpPr>
          <p:cNvPr id="363" name="Google Shape;363;p35"/>
          <p:cNvSpPr/>
          <p:nvPr/>
        </p:nvSpPr>
        <p:spPr>
          <a:xfrm>
            <a:off x="2398250" y="1796550"/>
            <a:ext cx="8472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17</a:t>
            </a:r>
            <a:endParaRPr/>
          </a:p>
        </p:txBody>
      </p:sp>
      <p:sp>
        <p:nvSpPr>
          <p:cNvPr id="364" name="Google Shape;364;p35"/>
          <p:cNvSpPr/>
          <p:nvPr/>
        </p:nvSpPr>
        <p:spPr>
          <a:xfrm>
            <a:off x="3245450" y="1796550"/>
            <a:ext cx="8472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19</a:t>
            </a:r>
            <a:endParaRPr/>
          </a:p>
        </p:txBody>
      </p:sp>
      <p:sp>
        <p:nvSpPr>
          <p:cNvPr id="365" name="Google Shape;365;p35"/>
          <p:cNvSpPr/>
          <p:nvPr/>
        </p:nvSpPr>
        <p:spPr>
          <a:xfrm>
            <a:off x="4092650" y="1796725"/>
            <a:ext cx="8472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23</a:t>
            </a:r>
            <a:endParaRPr/>
          </a:p>
        </p:txBody>
      </p:sp>
      <p:sp>
        <p:nvSpPr>
          <p:cNvPr id="366" name="Google Shape;366;p35"/>
          <p:cNvSpPr/>
          <p:nvPr/>
        </p:nvSpPr>
        <p:spPr>
          <a:xfrm>
            <a:off x="4939850" y="1796788"/>
            <a:ext cx="13674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367" name="Google Shape;367;p35"/>
          <p:cNvSpPr/>
          <p:nvPr/>
        </p:nvSpPr>
        <p:spPr>
          <a:xfrm>
            <a:off x="6307250" y="1796663"/>
            <a:ext cx="13674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19</a:t>
            </a:r>
            <a:endParaRPr/>
          </a:p>
        </p:txBody>
      </p:sp>
      <p:sp>
        <p:nvSpPr>
          <p:cNvPr id="368" name="Google Shape;368;p35"/>
          <p:cNvSpPr/>
          <p:nvPr/>
        </p:nvSpPr>
        <p:spPr>
          <a:xfrm>
            <a:off x="7674650" y="1796663"/>
            <a:ext cx="13674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97</a:t>
            </a:r>
            <a:endParaRPr/>
          </a:p>
        </p:txBody>
      </p:sp>
      <p:sp>
        <p:nvSpPr>
          <p:cNvPr id="369" name="Google Shape;369;p35"/>
          <p:cNvSpPr/>
          <p:nvPr/>
        </p:nvSpPr>
        <p:spPr>
          <a:xfrm>
            <a:off x="2398250" y="2235088"/>
            <a:ext cx="8472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20</a:t>
            </a:r>
            <a:endParaRPr/>
          </a:p>
        </p:txBody>
      </p:sp>
      <p:sp>
        <p:nvSpPr>
          <p:cNvPr id="370" name="Google Shape;370;p35"/>
          <p:cNvSpPr/>
          <p:nvPr/>
        </p:nvSpPr>
        <p:spPr>
          <a:xfrm>
            <a:off x="3245450" y="2235088"/>
            <a:ext cx="8472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23</a:t>
            </a:r>
            <a:endParaRPr/>
          </a:p>
        </p:txBody>
      </p:sp>
      <p:sp>
        <p:nvSpPr>
          <p:cNvPr id="371" name="Google Shape;371;p35"/>
          <p:cNvSpPr/>
          <p:nvPr/>
        </p:nvSpPr>
        <p:spPr>
          <a:xfrm>
            <a:off x="4092650" y="2235263"/>
            <a:ext cx="8472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372" name="Google Shape;372;p35"/>
          <p:cNvSpPr/>
          <p:nvPr/>
        </p:nvSpPr>
        <p:spPr>
          <a:xfrm>
            <a:off x="4939850" y="2235325"/>
            <a:ext cx="13674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3</a:t>
            </a:r>
            <a:endParaRPr/>
          </a:p>
        </p:txBody>
      </p:sp>
      <p:sp>
        <p:nvSpPr>
          <p:cNvPr id="373" name="Google Shape;373;p35"/>
          <p:cNvSpPr/>
          <p:nvPr/>
        </p:nvSpPr>
        <p:spPr>
          <a:xfrm>
            <a:off x="6307250" y="2235200"/>
            <a:ext cx="13674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23</a:t>
            </a:r>
            <a:endParaRPr/>
          </a:p>
        </p:txBody>
      </p:sp>
      <p:sp>
        <p:nvSpPr>
          <p:cNvPr id="374" name="Google Shape;374;p35"/>
          <p:cNvSpPr/>
          <p:nvPr/>
        </p:nvSpPr>
        <p:spPr>
          <a:xfrm>
            <a:off x="7674650" y="2235200"/>
            <a:ext cx="13674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68</a:t>
            </a:r>
            <a:endParaRPr/>
          </a:p>
        </p:txBody>
      </p:sp>
      <p:sp>
        <p:nvSpPr>
          <p:cNvPr id="375" name="Google Shape;375;p35"/>
          <p:cNvSpPr/>
          <p:nvPr/>
        </p:nvSpPr>
        <p:spPr>
          <a:xfrm>
            <a:off x="2408450" y="2675113"/>
            <a:ext cx="8472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376" name="Google Shape;376;p35"/>
          <p:cNvSpPr/>
          <p:nvPr/>
        </p:nvSpPr>
        <p:spPr>
          <a:xfrm>
            <a:off x="3255650" y="2675113"/>
            <a:ext cx="8472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12</a:t>
            </a:r>
            <a:endParaRPr/>
          </a:p>
        </p:txBody>
      </p:sp>
      <p:sp>
        <p:nvSpPr>
          <p:cNvPr id="377" name="Google Shape;377;p35"/>
          <p:cNvSpPr/>
          <p:nvPr/>
        </p:nvSpPr>
        <p:spPr>
          <a:xfrm>
            <a:off x="4102850" y="2675288"/>
            <a:ext cx="8472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15</a:t>
            </a:r>
            <a:endParaRPr/>
          </a:p>
        </p:txBody>
      </p:sp>
      <p:sp>
        <p:nvSpPr>
          <p:cNvPr id="378" name="Google Shape;378;p35"/>
          <p:cNvSpPr/>
          <p:nvPr/>
        </p:nvSpPr>
        <p:spPr>
          <a:xfrm>
            <a:off x="4950050" y="2675350"/>
            <a:ext cx="13674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6</a:t>
            </a:r>
            <a:endParaRPr/>
          </a:p>
        </p:txBody>
      </p:sp>
      <p:sp>
        <p:nvSpPr>
          <p:cNvPr id="379" name="Google Shape;379;p35"/>
          <p:cNvSpPr/>
          <p:nvPr/>
        </p:nvSpPr>
        <p:spPr>
          <a:xfrm>
            <a:off x="6317450" y="2675225"/>
            <a:ext cx="13674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12</a:t>
            </a:r>
            <a:endParaRPr/>
          </a:p>
        </p:txBody>
      </p:sp>
      <p:sp>
        <p:nvSpPr>
          <p:cNvPr id="380" name="Google Shape;380;p35"/>
          <p:cNvSpPr/>
          <p:nvPr/>
        </p:nvSpPr>
        <p:spPr>
          <a:xfrm>
            <a:off x="7684850" y="2675225"/>
            <a:ext cx="13674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73</a:t>
            </a:r>
            <a:endParaRPr/>
          </a:p>
        </p:txBody>
      </p:sp>
      <p:sp>
        <p:nvSpPr>
          <p:cNvPr id="381" name="Google Shape;381;p35"/>
          <p:cNvSpPr/>
          <p:nvPr/>
        </p:nvSpPr>
        <p:spPr>
          <a:xfrm>
            <a:off x="2408450" y="3113063"/>
            <a:ext cx="8472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8</a:t>
            </a:r>
            <a:endParaRPr/>
          </a:p>
        </p:txBody>
      </p:sp>
      <p:sp>
        <p:nvSpPr>
          <p:cNvPr id="382" name="Google Shape;382;p35"/>
          <p:cNvSpPr/>
          <p:nvPr/>
        </p:nvSpPr>
        <p:spPr>
          <a:xfrm>
            <a:off x="3255650" y="3113063"/>
            <a:ext cx="8472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383" name="Google Shape;383;p35"/>
          <p:cNvSpPr/>
          <p:nvPr/>
        </p:nvSpPr>
        <p:spPr>
          <a:xfrm>
            <a:off x="4102850" y="3113238"/>
            <a:ext cx="8472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13</a:t>
            </a:r>
            <a:endParaRPr/>
          </a:p>
        </p:txBody>
      </p:sp>
      <p:sp>
        <p:nvSpPr>
          <p:cNvPr id="384" name="Google Shape;384;p35"/>
          <p:cNvSpPr/>
          <p:nvPr/>
        </p:nvSpPr>
        <p:spPr>
          <a:xfrm>
            <a:off x="4960250" y="3113075"/>
            <a:ext cx="13674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a:t>
            </a:r>
            <a:endParaRPr/>
          </a:p>
        </p:txBody>
      </p:sp>
      <p:sp>
        <p:nvSpPr>
          <p:cNvPr id="385" name="Google Shape;385;p35"/>
          <p:cNvSpPr/>
          <p:nvPr/>
        </p:nvSpPr>
        <p:spPr>
          <a:xfrm>
            <a:off x="6317450" y="3113175"/>
            <a:ext cx="13674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386" name="Google Shape;386;p35"/>
          <p:cNvSpPr/>
          <p:nvPr/>
        </p:nvSpPr>
        <p:spPr>
          <a:xfrm>
            <a:off x="7684850" y="3113175"/>
            <a:ext cx="1367400" cy="438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71</a:t>
            </a:r>
            <a:endParaRPr/>
          </a:p>
        </p:txBody>
      </p:sp>
      <p:sp>
        <p:nvSpPr>
          <p:cNvPr id="387" name="Google Shape;387;p35"/>
          <p:cNvSpPr/>
          <p:nvPr/>
        </p:nvSpPr>
        <p:spPr>
          <a:xfrm>
            <a:off x="112250" y="3541250"/>
            <a:ext cx="8940000" cy="27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Count Total                                                                                                                                                                                                            </a:t>
            </a:r>
            <a:r>
              <a:rPr lang="en" sz="1300"/>
              <a:t> = 409</a:t>
            </a:r>
            <a:endParaRPr sz="1300"/>
          </a:p>
        </p:txBody>
      </p:sp>
      <p:sp>
        <p:nvSpPr>
          <p:cNvPr id="388" name="Google Shape;388;p35"/>
          <p:cNvSpPr txBox="1"/>
          <p:nvPr/>
        </p:nvSpPr>
        <p:spPr>
          <a:xfrm>
            <a:off x="265350" y="4297025"/>
            <a:ext cx="58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UFP = 409</a:t>
            </a:r>
            <a:endParaRPr>
              <a:latin typeface="Barlow"/>
              <a:ea typeface="Barlow"/>
              <a:cs typeface="Barlow"/>
              <a:sym typeface="Barlow"/>
            </a:endParaRPr>
          </a:p>
        </p:txBody>
      </p:sp>
      <p:sp>
        <p:nvSpPr>
          <p:cNvPr id="389" name="Google Shape;389;p35"/>
          <p:cNvSpPr txBox="1"/>
          <p:nvPr/>
        </p:nvSpPr>
        <p:spPr>
          <a:xfrm>
            <a:off x="161550" y="240725"/>
            <a:ext cx="528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Function Point Estimation-</a:t>
            </a:r>
            <a:endParaRPr>
              <a:latin typeface="Barlow"/>
              <a:ea typeface="Barlow"/>
              <a:cs typeface="Barlow"/>
              <a:sym typeface="Barlo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6"/>
          <p:cNvSpPr txBox="1"/>
          <p:nvPr/>
        </p:nvSpPr>
        <p:spPr>
          <a:xfrm>
            <a:off x="551100" y="123150"/>
            <a:ext cx="587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 VAF =  [ 0.65 + 0.01 *         ( Fi)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	   =  [ 0.65 + 0.65 * 41 ]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	   =  1.06</a:t>
            </a:r>
            <a:endParaRPr>
              <a:latin typeface="Barlow"/>
              <a:ea typeface="Barlow"/>
              <a:cs typeface="Barlow"/>
              <a:sym typeface="Barlow"/>
            </a:endParaRPr>
          </a:p>
        </p:txBody>
      </p:sp>
      <p:grpSp>
        <p:nvGrpSpPr>
          <p:cNvPr id="395" name="Google Shape;395;p36"/>
          <p:cNvGrpSpPr/>
          <p:nvPr/>
        </p:nvGrpSpPr>
        <p:grpSpPr>
          <a:xfrm>
            <a:off x="2256157" y="255127"/>
            <a:ext cx="224531" cy="113865"/>
            <a:chOff x="2500325" y="1724700"/>
            <a:chExt cx="244800" cy="234725"/>
          </a:xfrm>
        </p:grpSpPr>
        <p:cxnSp>
          <p:nvCxnSpPr>
            <p:cNvPr id="396" name="Google Shape;396;p36"/>
            <p:cNvCxnSpPr/>
            <p:nvPr/>
          </p:nvCxnSpPr>
          <p:spPr>
            <a:xfrm flipH="1" rot="10800000">
              <a:off x="2500325" y="1724700"/>
              <a:ext cx="244800" cy="10200"/>
            </a:xfrm>
            <a:prstGeom prst="straightConnector1">
              <a:avLst/>
            </a:prstGeom>
            <a:noFill/>
            <a:ln cap="flat" cmpd="sng" w="9525">
              <a:solidFill>
                <a:schemeClr val="dk2"/>
              </a:solidFill>
              <a:prstDash val="solid"/>
              <a:round/>
              <a:headEnd len="med" w="med" type="none"/>
              <a:tailEnd len="med" w="med" type="none"/>
            </a:ln>
          </p:spPr>
        </p:cxnSp>
        <p:cxnSp>
          <p:nvCxnSpPr>
            <p:cNvPr id="397" name="Google Shape;397;p36"/>
            <p:cNvCxnSpPr/>
            <p:nvPr/>
          </p:nvCxnSpPr>
          <p:spPr>
            <a:xfrm flipH="1" rot="10800000">
              <a:off x="2500325" y="1949225"/>
              <a:ext cx="244800" cy="10200"/>
            </a:xfrm>
            <a:prstGeom prst="straightConnector1">
              <a:avLst/>
            </a:prstGeom>
            <a:noFill/>
            <a:ln cap="flat" cmpd="sng" w="9525">
              <a:solidFill>
                <a:schemeClr val="dk2"/>
              </a:solidFill>
              <a:prstDash val="solid"/>
              <a:round/>
              <a:headEnd len="med" w="med" type="none"/>
              <a:tailEnd len="med" w="med" type="none"/>
            </a:ln>
          </p:spPr>
        </p:cxnSp>
        <p:cxnSp>
          <p:nvCxnSpPr>
            <p:cNvPr id="398" name="Google Shape;398;p36"/>
            <p:cNvCxnSpPr/>
            <p:nvPr/>
          </p:nvCxnSpPr>
          <p:spPr>
            <a:xfrm>
              <a:off x="2520725" y="1734900"/>
              <a:ext cx="153000" cy="102000"/>
            </a:xfrm>
            <a:prstGeom prst="straightConnector1">
              <a:avLst/>
            </a:prstGeom>
            <a:noFill/>
            <a:ln cap="flat" cmpd="sng" w="9525">
              <a:solidFill>
                <a:schemeClr val="dk2"/>
              </a:solidFill>
              <a:prstDash val="solid"/>
              <a:round/>
              <a:headEnd len="med" w="med" type="none"/>
              <a:tailEnd len="med" w="med" type="none"/>
            </a:ln>
          </p:spPr>
        </p:cxnSp>
        <p:cxnSp>
          <p:nvCxnSpPr>
            <p:cNvPr id="399" name="Google Shape;399;p36"/>
            <p:cNvCxnSpPr/>
            <p:nvPr/>
          </p:nvCxnSpPr>
          <p:spPr>
            <a:xfrm flipH="1">
              <a:off x="2520800" y="1836975"/>
              <a:ext cx="142800" cy="112200"/>
            </a:xfrm>
            <a:prstGeom prst="straightConnector1">
              <a:avLst/>
            </a:prstGeom>
            <a:noFill/>
            <a:ln cap="flat" cmpd="sng" w="9525">
              <a:solidFill>
                <a:schemeClr val="dk2"/>
              </a:solidFill>
              <a:prstDash val="solid"/>
              <a:round/>
              <a:headEnd len="med" w="med" type="none"/>
              <a:tailEnd len="med" w="med" type="none"/>
            </a:ln>
          </p:spPr>
        </p:cxnSp>
      </p:grpSp>
      <p:sp>
        <p:nvSpPr>
          <p:cNvPr id="400" name="Google Shape;400;p36"/>
          <p:cNvSpPr txBox="1"/>
          <p:nvPr/>
        </p:nvSpPr>
        <p:spPr>
          <a:xfrm>
            <a:off x="745000" y="1520600"/>
            <a:ext cx="587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a:ea typeface="Barlow"/>
              <a:cs typeface="Barlow"/>
              <a:sym typeface="Barlow"/>
            </a:endParaRPr>
          </a:p>
        </p:txBody>
      </p:sp>
      <p:sp>
        <p:nvSpPr>
          <p:cNvPr id="401" name="Google Shape;401;p36"/>
          <p:cNvSpPr txBox="1"/>
          <p:nvPr/>
        </p:nvSpPr>
        <p:spPr>
          <a:xfrm>
            <a:off x="510275" y="878250"/>
            <a:ext cx="5878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FP estimated (w)  = Count total * [VAF]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	   =  409 * 1.06</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	   =  433.54</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	   = 434  [Aproxe] </a:t>
            </a:r>
            <a:endParaRPr>
              <a:latin typeface="Barlow"/>
              <a:ea typeface="Barlow"/>
              <a:cs typeface="Barlow"/>
              <a:sym typeface="Barlow"/>
            </a:endParaRPr>
          </a:p>
        </p:txBody>
      </p:sp>
      <p:sp>
        <p:nvSpPr>
          <p:cNvPr id="402" name="Google Shape;402;p36"/>
          <p:cNvSpPr txBox="1"/>
          <p:nvPr/>
        </p:nvSpPr>
        <p:spPr>
          <a:xfrm>
            <a:off x="510275" y="1743600"/>
            <a:ext cx="5878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 Average Productivity X= 6.09 FP / PM</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 Per employee average salary  Y= 12000 per month</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403" name="Google Shape;403;p36"/>
          <p:cNvSpPr txBox="1"/>
          <p:nvPr/>
        </p:nvSpPr>
        <p:spPr>
          <a:xfrm>
            <a:off x="551100" y="2511100"/>
            <a:ext cx="587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Cast per FP                    ‘Z’  = X/Y = 12000 / 6.9</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          			            = 1740 [Aproxe]</a:t>
            </a:r>
            <a:endParaRPr>
              <a:latin typeface="Barlow"/>
              <a:ea typeface="Barlow"/>
              <a:cs typeface="Barlow"/>
              <a:sym typeface="Barlow"/>
            </a:endParaRPr>
          </a:p>
          <a:p>
            <a:pPr indent="0" lvl="0" marL="0" rtl="0" algn="l">
              <a:spcBef>
                <a:spcPts val="0"/>
              </a:spcBef>
              <a:spcAft>
                <a:spcPts val="0"/>
              </a:spcAft>
              <a:buNone/>
            </a:pPr>
            <a:r>
              <a:rPr lang="en">
                <a:latin typeface="Barlow"/>
                <a:ea typeface="Barlow"/>
                <a:cs typeface="Barlow"/>
                <a:sym typeface="Barlow"/>
              </a:rPr>
              <a:t>	</a:t>
            </a:r>
            <a:endParaRPr>
              <a:latin typeface="Barlow"/>
              <a:ea typeface="Barlow"/>
              <a:cs typeface="Barlow"/>
              <a:sym typeface="Barlow"/>
            </a:endParaRPr>
          </a:p>
        </p:txBody>
      </p:sp>
      <p:sp>
        <p:nvSpPr>
          <p:cNvPr id="404" name="Google Shape;404;p36"/>
          <p:cNvSpPr txBox="1"/>
          <p:nvPr/>
        </p:nvSpPr>
        <p:spPr>
          <a:xfrm>
            <a:off x="510275" y="3072400"/>
            <a:ext cx="587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Total estimate project cost        =  W * Z</a:t>
            </a:r>
            <a:endParaRPr>
              <a:latin typeface="Barlow"/>
              <a:ea typeface="Barlow"/>
              <a:cs typeface="Barlow"/>
              <a:sym typeface="Barlow"/>
            </a:endParaRPr>
          </a:p>
          <a:p>
            <a:pPr indent="457200" lvl="0" marL="0" rtl="0" algn="l">
              <a:spcBef>
                <a:spcPts val="0"/>
              </a:spcBef>
              <a:spcAft>
                <a:spcPts val="0"/>
              </a:spcAft>
              <a:buNone/>
            </a:pPr>
            <a:r>
              <a:rPr lang="en">
                <a:latin typeface="Barlow"/>
                <a:ea typeface="Barlow"/>
                <a:cs typeface="Barlow"/>
                <a:sym typeface="Barlow"/>
              </a:rPr>
              <a:t>	 			  =  434 * 1740</a:t>
            </a:r>
            <a:endParaRPr>
              <a:latin typeface="Barlow"/>
              <a:ea typeface="Barlow"/>
              <a:cs typeface="Barlow"/>
              <a:sym typeface="Barlow"/>
            </a:endParaRPr>
          </a:p>
          <a:p>
            <a:pPr indent="457200" lvl="0" marL="0" rtl="0" algn="l">
              <a:spcBef>
                <a:spcPts val="0"/>
              </a:spcBef>
              <a:spcAft>
                <a:spcPts val="0"/>
              </a:spcAft>
              <a:buNone/>
            </a:pPr>
            <a:r>
              <a:rPr lang="en">
                <a:latin typeface="Barlow"/>
                <a:ea typeface="Barlow"/>
                <a:cs typeface="Barlow"/>
                <a:sym typeface="Barlow"/>
              </a:rPr>
              <a:t>	 			  = 755160  [Aproxe]</a:t>
            </a:r>
            <a:endParaRPr>
              <a:latin typeface="Barlow"/>
              <a:ea typeface="Barlow"/>
              <a:cs typeface="Barlow"/>
              <a:sym typeface="Barlow"/>
            </a:endParaRPr>
          </a:p>
        </p:txBody>
      </p:sp>
      <p:sp>
        <p:nvSpPr>
          <p:cNvPr id="405" name="Google Shape;405;p36"/>
          <p:cNvSpPr txBox="1"/>
          <p:nvPr/>
        </p:nvSpPr>
        <p:spPr>
          <a:xfrm>
            <a:off x="510275" y="4020600"/>
            <a:ext cx="5878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Estimated Effort     =  W / X</a:t>
            </a:r>
            <a:endParaRPr>
              <a:latin typeface="Barlow"/>
              <a:ea typeface="Barlow"/>
              <a:cs typeface="Barlow"/>
              <a:sym typeface="Barlow"/>
            </a:endParaRPr>
          </a:p>
          <a:p>
            <a:pPr indent="457200" lvl="0" marL="0" rtl="0" algn="l">
              <a:spcBef>
                <a:spcPts val="0"/>
              </a:spcBef>
              <a:spcAft>
                <a:spcPts val="0"/>
              </a:spcAft>
              <a:buNone/>
            </a:pPr>
            <a:r>
              <a:rPr lang="en">
                <a:latin typeface="Barlow"/>
                <a:ea typeface="Barlow"/>
                <a:cs typeface="Barlow"/>
                <a:sym typeface="Barlow"/>
              </a:rPr>
              <a:t>	 	  =  434 / 6.9</a:t>
            </a:r>
            <a:endParaRPr>
              <a:latin typeface="Barlow"/>
              <a:ea typeface="Barlow"/>
              <a:cs typeface="Barlow"/>
              <a:sym typeface="Barlow"/>
            </a:endParaRPr>
          </a:p>
          <a:p>
            <a:pPr indent="457200" lvl="0" marL="0" rtl="0" algn="l">
              <a:spcBef>
                <a:spcPts val="0"/>
              </a:spcBef>
              <a:spcAft>
                <a:spcPts val="0"/>
              </a:spcAft>
              <a:buNone/>
            </a:pPr>
            <a:r>
              <a:rPr lang="en">
                <a:latin typeface="Barlow"/>
                <a:ea typeface="Barlow"/>
                <a:cs typeface="Barlow"/>
                <a:sym typeface="Barlow"/>
              </a:rPr>
              <a:t>	 	  = 63  [Aproxe]</a:t>
            </a:r>
            <a:endParaRPr>
              <a:latin typeface="Barlow"/>
              <a:ea typeface="Barlow"/>
              <a:cs typeface="Barlow"/>
              <a:sym typeface="Barlo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7"/>
          <p:cNvSpPr txBox="1"/>
          <p:nvPr>
            <p:ph type="title"/>
          </p:nvPr>
        </p:nvSpPr>
        <p:spPr>
          <a:xfrm>
            <a:off x="516600" y="514350"/>
            <a:ext cx="6480000" cy="71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Training-</a:t>
            </a:r>
            <a:endParaRPr/>
          </a:p>
        </p:txBody>
      </p:sp>
      <p:sp>
        <p:nvSpPr>
          <p:cNvPr id="411" name="Google Shape;411;p37"/>
          <p:cNvSpPr txBox="1"/>
          <p:nvPr>
            <p:ph idx="1" type="body"/>
          </p:nvPr>
        </p:nvSpPr>
        <p:spPr>
          <a:xfrm>
            <a:off x="516600" y="1967475"/>
            <a:ext cx="6983700" cy="2553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Angular framework learning short training- duration 3 weak</a:t>
            </a:r>
            <a:endParaRPr/>
          </a:p>
          <a:p>
            <a:pPr indent="0" lvl="0" marL="0" rtl="0" algn="l">
              <a:spcBef>
                <a:spcPts val="800"/>
              </a:spcBef>
              <a:spcAft>
                <a:spcPts val="800"/>
              </a:spcAft>
              <a:buNone/>
            </a:pPr>
            <a:r>
              <a:rPr lang="en"/>
              <a:t>Microservice training- duration 1 weak</a:t>
            </a:r>
            <a:endParaRPr/>
          </a:p>
        </p:txBody>
      </p:sp>
      <p:sp>
        <p:nvSpPr>
          <p:cNvPr id="412" name="Google Shape;412;p37"/>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38"/>
          <p:cNvSpPr txBox="1"/>
          <p:nvPr>
            <p:ph type="title"/>
          </p:nvPr>
        </p:nvSpPr>
        <p:spPr>
          <a:xfrm>
            <a:off x="516600" y="514350"/>
            <a:ext cx="6480000" cy="71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Resource Requirement </a:t>
            </a:r>
            <a:r>
              <a:rPr lang="en"/>
              <a:t>-</a:t>
            </a:r>
            <a:endParaRPr/>
          </a:p>
        </p:txBody>
      </p:sp>
      <p:sp>
        <p:nvSpPr>
          <p:cNvPr id="418" name="Google Shape;418;p38"/>
          <p:cNvSpPr txBox="1"/>
          <p:nvPr>
            <p:ph idx="1" type="body"/>
          </p:nvPr>
        </p:nvSpPr>
        <p:spPr>
          <a:xfrm>
            <a:off x="633275" y="1532675"/>
            <a:ext cx="2763600" cy="296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Hr. </a:t>
            </a:r>
            <a:r>
              <a:rPr lang="en"/>
              <a:t>manager</a:t>
            </a:r>
            <a:r>
              <a:rPr lang="en"/>
              <a:t>-1</a:t>
            </a:r>
            <a:endParaRPr/>
          </a:p>
          <a:p>
            <a:pPr indent="0" lvl="0" marL="0" rtl="0" algn="l">
              <a:spcBef>
                <a:spcPts val="800"/>
              </a:spcBef>
              <a:spcAft>
                <a:spcPts val="0"/>
              </a:spcAft>
              <a:buNone/>
            </a:pPr>
            <a:r>
              <a:rPr lang="en"/>
              <a:t>Marketing executive-4</a:t>
            </a:r>
            <a:endParaRPr/>
          </a:p>
          <a:p>
            <a:pPr indent="0" lvl="0" marL="0" rtl="0" algn="l">
              <a:spcBef>
                <a:spcPts val="800"/>
              </a:spcBef>
              <a:spcAft>
                <a:spcPts val="0"/>
              </a:spcAft>
              <a:buNone/>
            </a:pPr>
            <a:r>
              <a:rPr lang="en"/>
              <a:t>Office stuff- 2</a:t>
            </a:r>
            <a:endParaRPr/>
          </a:p>
          <a:p>
            <a:pPr indent="0" lvl="0" marL="0" rtl="0" algn="l">
              <a:spcBef>
                <a:spcPts val="800"/>
              </a:spcBef>
              <a:spcAft>
                <a:spcPts val="0"/>
              </a:spcAft>
              <a:buNone/>
            </a:pPr>
            <a:r>
              <a:rPr lang="en"/>
              <a:t>Database engineer - 2</a:t>
            </a:r>
            <a:endParaRPr/>
          </a:p>
          <a:p>
            <a:pPr indent="0" lvl="0" marL="0" rtl="0" algn="l">
              <a:spcBef>
                <a:spcPts val="800"/>
              </a:spcBef>
              <a:spcAft>
                <a:spcPts val="0"/>
              </a:spcAft>
              <a:buNone/>
            </a:pPr>
            <a:r>
              <a:rPr lang="en"/>
              <a:t>Frontend developer-4</a:t>
            </a:r>
            <a:endParaRPr/>
          </a:p>
          <a:p>
            <a:pPr indent="0" lvl="0" marL="0" rtl="0" algn="l">
              <a:spcBef>
                <a:spcPts val="800"/>
              </a:spcBef>
              <a:spcAft>
                <a:spcPts val="0"/>
              </a:spcAft>
              <a:buNone/>
            </a:pPr>
            <a:r>
              <a:rPr lang="en"/>
              <a:t>Backend developer - 8</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
        <p:nvSpPr>
          <p:cNvPr id="419" name="Google Shape;419;p38"/>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20" name="Google Shape;420;p38"/>
          <p:cNvSpPr txBox="1"/>
          <p:nvPr>
            <p:ph idx="1" type="body"/>
          </p:nvPr>
        </p:nvSpPr>
        <p:spPr>
          <a:xfrm>
            <a:off x="5801925" y="1380275"/>
            <a:ext cx="2763600" cy="296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ML engineer- 2</a:t>
            </a:r>
            <a:endParaRPr/>
          </a:p>
          <a:p>
            <a:pPr indent="0" lvl="0" marL="0" rtl="0" algn="l">
              <a:spcBef>
                <a:spcPts val="800"/>
              </a:spcBef>
              <a:spcAft>
                <a:spcPts val="0"/>
              </a:spcAft>
              <a:buNone/>
            </a:pPr>
            <a:r>
              <a:rPr lang="en"/>
              <a:t>C++ </a:t>
            </a:r>
            <a:r>
              <a:rPr lang="en"/>
              <a:t>expert</a:t>
            </a:r>
            <a:r>
              <a:rPr lang="en"/>
              <a:t> - 2</a:t>
            </a:r>
            <a:endParaRPr/>
          </a:p>
          <a:p>
            <a:pPr indent="0" lvl="0" marL="0" rtl="0" algn="l">
              <a:spcBef>
                <a:spcPts val="800"/>
              </a:spcBef>
              <a:spcAft>
                <a:spcPts val="0"/>
              </a:spcAft>
              <a:buNone/>
            </a:pPr>
            <a:r>
              <a:rPr lang="en"/>
              <a:t>Java </a:t>
            </a:r>
            <a:r>
              <a:rPr lang="en"/>
              <a:t>expert</a:t>
            </a:r>
            <a:r>
              <a:rPr lang="en"/>
              <a:t> - 4</a:t>
            </a:r>
            <a:endParaRPr/>
          </a:p>
          <a:p>
            <a:pPr indent="0" lvl="0" marL="0" rtl="0" algn="l">
              <a:spcBef>
                <a:spcPts val="800"/>
              </a:spcBef>
              <a:spcAft>
                <a:spcPts val="0"/>
              </a:spcAft>
              <a:buNone/>
            </a:pPr>
            <a:r>
              <a:t/>
            </a:r>
            <a:endParaRPr/>
          </a:p>
          <a:p>
            <a:pPr indent="0" lvl="0" marL="0" rtl="0" algn="l">
              <a:spcBef>
                <a:spcPts val="800"/>
              </a:spcBef>
              <a:spcAft>
                <a:spcPts val="8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4" name="Shape 424"/>
        <p:cNvGrpSpPr/>
        <p:nvPr/>
      </p:nvGrpSpPr>
      <p:grpSpPr>
        <a:xfrm>
          <a:off x="0" y="0"/>
          <a:ext cx="0" cy="0"/>
          <a:chOff x="0" y="0"/>
          <a:chExt cx="0" cy="0"/>
        </a:xfrm>
      </p:grpSpPr>
      <p:sp>
        <p:nvSpPr>
          <p:cNvPr id="425" name="Google Shape;425;p39"/>
          <p:cNvSpPr txBox="1"/>
          <p:nvPr>
            <p:ph idx="12" type="sldNum"/>
          </p:nvPr>
        </p:nvSpPr>
        <p:spPr>
          <a:xfrm>
            <a:off x="8532425" y="4618200"/>
            <a:ext cx="611400" cy="52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26" name="Google Shape;426;p39"/>
          <p:cNvSpPr txBox="1"/>
          <p:nvPr>
            <p:ph type="ctrTitle"/>
          </p:nvPr>
        </p:nvSpPr>
        <p:spPr>
          <a:xfrm>
            <a:off x="1295150" y="3200025"/>
            <a:ext cx="64230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PLANNING__</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graphicFrame>
        <p:nvGraphicFramePr>
          <p:cNvPr id="431" name="Google Shape;431;p40"/>
          <p:cNvGraphicFramePr/>
          <p:nvPr/>
        </p:nvGraphicFramePr>
        <p:xfrm>
          <a:off x="1281113" y="568325"/>
          <a:ext cx="3000000" cy="3000000"/>
        </p:xfrm>
        <a:graphic>
          <a:graphicData uri="http://schemas.openxmlformats.org/drawingml/2006/table">
            <a:tbl>
              <a:tblPr>
                <a:noFill/>
                <a:tableStyleId>{695171FF-2910-41A6-9BC8-51D005ECD67A}</a:tableStyleId>
              </a:tblPr>
              <a:tblGrid>
                <a:gridCol w="352425"/>
                <a:gridCol w="3914775"/>
                <a:gridCol w="866775"/>
                <a:gridCol w="1447800"/>
              </a:tblGrid>
              <a:tr h="12700">
                <a:tc>
                  <a:txBody>
                    <a:bodyPr/>
                    <a:lstStyle/>
                    <a:p>
                      <a:pPr indent="0" lvl="0" marL="0" rtl="0" algn="ctr">
                        <a:spcBef>
                          <a:spcPts val="0"/>
                        </a:spcBef>
                        <a:spcAft>
                          <a:spcPts val="0"/>
                        </a:spcAft>
                        <a:buNone/>
                      </a:pPr>
                      <a:r>
                        <a:rPr lang="en" sz="1800"/>
                        <a:t>#</a:t>
                      </a:r>
                      <a:endParaRPr sz="1800"/>
                    </a:p>
                  </a:txBody>
                  <a:tcPr marT="63500" marB="63500" marR="63500" marL="63500"/>
                </a:tc>
                <a:tc>
                  <a:txBody>
                    <a:bodyPr/>
                    <a:lstStyle/>
                    <a:p>
                      <a:pPr indent="0" lvl="0" marL="0" rtl="0" algn="ctr">
                        <a:spcBef>
                          <a:spcPts val="0"/>
                        </a:spcBef>
                        <a:spcAft>
                          <a:spcPts val="0"/>
                        </a:spcAft>
                        <a:buNone/>
                      </a:pPr>
                      <a:r>
                        <a:rPr lang="en" sz="1800"/>
                        <a:t>Work</a:t>
                      </a:r>
                      <a:endParaRPr sz="1800"/>
                    </a:p>
                  </a:txBody>
                  <a:tcPr marT="63500" marB="63500" marR="63500" marL="63500"/>
                </a:tc>
                <a:tc>
                  <a:txBody>
                    <a:bodyPr/>
                    <a:lstStyle/>
                    <a:p>
                      <a:pPr indent="0" lvl="0" marL="0" rtl="0" algn="ctr">
                        <a:spcBef>
                          <a:spcPts val="0"/>
                        </a:spcBef>
                        <a:spcAft>
                          <a:spcPts val="0"/>
                        </a:spcAft>
                        <a:buNone/>
                      </a:pPr>
                      <a:r>
                        <a:rPr lang="en" sz="1800"/>
                        <a:t>Time (week)</a:t>
                      </a:r>
                      <a:endParaRPr sz="1800"/>
                    </a:p>
                  </a:txBody>
                  <a:tcPr marT="63500" marB="63500" marR="63500" marL="63500"/>
                </a:tc>
                <a:tc>
                  <a:txBody>
                    <a:bodyPr/>
                    <a:lstStyle/>
                    <a:p>
                      <a:pPr indent="0" lvl="0" marL="0" rtl="0" algn="ctr">
                        <a:spcBef>
                          <a:spcPts val="0"/>
                        </a:spcBef>
                        <a:spcAft>
                          <a:spcPts val="0"/>
                        </a:spcAft>
                        <a:buNone/>
                      </a:pPr>
                      <a:r>
                        <a:rPr lang="en" sz="1800"/>
                        <a:t>Dependency</a:t>
                      </a:r>
                      <a:endParaRPr sz="1800"/>
                    </a:p>
                  </a:txBody>
                  <a:tcPr marT="63500" marB="63500" marR="63500" marL="63500"/>
                </a:tc>
              </a:tr>
              <a:tr h="12700">
                <a:tc>
                  <a:txBody>
                    <a:bodyPr/>
                    <a:lstStyle/>
                    <a:p>
                      <a:pPr indent="0" lvl="0" marL="0" rtl="0" algn="ctr">
                        <a:lnSpc>
                          <a:spcPct val="115000"/>
                        </a:lnSpc>
                        <a:spcBef>
                          <a:spcPts val="0"/>
                        </a:spcBef>
                        <a:spcAft>
                          <a:spcPts val="0"/>
                        </a:spcAft>
                        <a:buNone/>
                      </a:pPr>
                      <a:r>
                        <a:rPr lang="en" sz="1800"/>
                        <a:t>A</a:t>
                      </a:r>
                      <a:endParaRPr sz="1800"/>
                    </a:p>
                  </a:txBody>
                  <a:tcPr marT="63500" marB="63500" marR="63500" marL="63500"/>
                </a:tc>
                <a:tc>
                  <a:txBody>
                    <a:bodyPr/>
                    <a:lstStyle/>
                    <a:p>
                      <a:pPr indent="0" lvl="0" marL="0" rtl="0" algn="l">
                        <a:lnSpc>
                          <a:spcPct val="115000"/>
                        </a:lnSpc>
                        <a:spcBef>
                          <a:spcPts val="0"/>
                        </a:spcBef>
                        <a:spcAft>
                          <a:spcPts val="0"/>
                        </a:spcAft>
                        <a:buNone/>
                      </a:pPr>
                      <a:r>
                        <a:rPr lang="en" sz="1800"/>
                        <a:t>Collect starting capital</a:t>
                      </a:r>
                      <a:endParaRPr sz="1800"/>
                    </a:p>
                  </a:txBody>
                  <a:tcPr marT="63500" marB="63500" marR="63500" marL="63500"/>
                </a:tc>
                <a:tc>
                  <a:txBody>
                    <a:bodyPr/>
                    <a:lstStyle/>
                    <a:p>
                      <a:pPr indent="0" lvl="0" marL="0" rtl="0" algn="ctr">
                        <a:spcBef>
                          <a:spcPts val="0"/>
                        </a:spcBef>
                        <a:spcAft>
                          <a:spcPts val="0"/>
                        </a:spcAft>
                        <a:buNone/>
                      </a:pPr>
                      <a:r>
                        <a:rPr lang="en" sz="1800"/>
                        <a:t>12</a:t>
                      </a:r>
                      <a:endParaRPr sz="1800"/>
                    </a:p>
                  </a:txBody>
                  <a:tcPr marT="63500" marB="63500" marR="63500" marL="63500"/>
                </a:tc>
                <a:tc>
                  <a:txBody>
                    <a:bodyPr/>
                    <a:lstStyle/>
                    <a:p>
                      <a:pPr indent="0" lvl="0" marL="0" rtl="0" algn="ctr">
                        <a:spcBef>
                          <a:spcPts val="0"/>
                        </a:spcBef>
                        <a:spcAft>
                          <a:spcPts val="0"/>
                        </a:spcAft>
                        <a:buNone/>
                      </a:pPr>
                      <a:r>
                        <a:t/>
                      </a:r>
                      <a:endParaRPr sz="1800"/>
                    </a:p>
                  </a:txBody>
                  <a:tcPr marT="63500" marB="63500" marR="63500" marL="63500"/>
                </a:tc>
              </a:tr>
              <a:tr h="12700">
                <a:tc>
                  <a:txBody>
                    <a:bodyPr/>
                    <a:lstStyle/>
                    <a:p>
                      <a:pPr indent="0" lvl="0" marL="0" rtl="0" algn="ctr">
                        <a:spcBef>
                          <a:spcPts val="0"/>
                        </a:spcBef>
                        <a:spcAft>
                          <a:spcPts val="0"/>
                        </a:spcAft>
                        <a:buNone/>
                      </a:pPr>
                      <a:r>
                        <a:rPr lang="en" sz="1800"/>
                        <a:t>B</a:t>
                      </a:r>
                      <a:endParaRPr sz="1800"/>
                    </a:p>
                  </a:txBody>
                  <a:tcPr marT="63500" marB="63500" marR="63500" marL="63500"/>
                </a:tc>
                <a:tc>
                  <a:txBody>
                    <a:bodyPr/>
                    <a:lstStyle/>
                    <a:p>
                      <a:pPr indent="0" lvl="0" marL="0" rtl="0" algn="l">
                        <a:spcBef>
                          <a:spcPts val="0"/>
                        </a:spcBef>
                        <a:spcAft>
                          <a:spcPts val="0"/>
                        </a:spcAft>
                        <a:buNone/>
                      </a:pPr>
                      <a:r>
                        <a:rPr lang="en" sz="1800"/>
                        <a:t>Buy necessary hardware (like computer )</a:t>
                      </a:r>
                      <a:endParaRPr sz="1800"/>
                    </a:p>
                  </a:txBody>
                  <a:tcPr marT="63500" marB="63500" marR="63500" marL="63500"/>
                </a:tc>
                <a:tc>
                  <a:txBody>
                    <a:bodyPr/>
                    <a:lstStyle/>
                    <a:p>
                      <a:pPr indent="0" lvl="0" marL="0" rtl="0" algn="ctr">
                        <a:spcBef>
                          <a:spcPts val="0"/>
                        </a:spcBef>
                        <a:spcAft>
                          <a:spcPts val="0"/>
                        </a:spcAft>
                        <a:buNone/>
                      </a:pPr>
                      <a:r>
                        <a:rPr lang="en" sz="1800"/>
                        <a:t>1</a:t>
                      </a:r>
                      <a:endParaRPr sz="1800"/>
                    </a:p>
                  </a:txBody>
                  <a:tcPr marT="63500" marB="63500" marR="63500" marL="63500"/>
                </a:tc>
                <a:tc>
                  <a:txBody>
                    <a:bodyPr/>
                    <a:lstStyle/>
                    <a:p>
                      <a:pPr indent="0" lvl="0" marL="0" rtl="0" algn="ctr">
                        <a:spcBef>
                          <a:spcPts val="0"/>
                        </a:spcBef>
                        <a:spcAft>
                          <a:spcPts val="0"/>
                        </a:spcAft>
                        <a:buNone/>
                      </a:pPr>
                      <a:r>
                        <a:rPr lang="en" sz="1800"/>
                        <a:t>A</a:t>
                      </a:r>
                      <a:endParaRPr sz="1800"/>
                    </a:p>
                  </a:txBody>
                  <a:tcPr marT="63500" marB="63500" marR="63500" marL="63500"/>
                </a:tc>
              </a:tr>
              <a:tr h="12700">
                <a:tc>
                  <a:txBody>
                    <a:bodyPr/>
                    <a:lstStyle/>
                    <a:p>
                      <a:pPr indent="0" lvl="0" marL="0" rtl="0" algn="ctr">
                        <a:lnSpc>
                          <a:spcPct val="115000"/>
                        </a:lnSpc>
                        <a:spcBef>
                          <a:spcPts val="0"/>
                        </a:spcBef>
                        <a:spcAft>
                          <a:spcPts val="0"/>
                        </a:spcAft>
                        <a:buNone/>
                      </a:pPr>
                      <a:r>
                        <a:rPr lang="en" sz="1800"/>
                        <a:t>C</a:t>
                      </a:r>
                      <a:endParaRPr sz="1800"/>
                    </a:p>
                  </a:txBody>
                  <a:tcPr marT="63500" marB="63500" marR="63500" marL="63500"/>
                </a:tc>
                <a:tc>
                  <a:txBody>
                    <a:bodyPr/>
                    <a:lstStyle/>
                    <a:p>
                      <a:pPr indent="0" lvl="0" marL="0" rtl="0" algn="l">
                        <a:lnSpc>
                          <a:spcPct val="115000"/>
                        </a:lnSpc>
                        <a:spcBef>
                          <a:spcPts val="0"/>
                        </a:spcBef>
                        <a:spcAft>
                          <a:spcPts val="0"/>
                        </a:spcAft>
                        <a:buNone/>
                      </a:pPr>
                      <a:r>
                        <a:rPr lang="en" sz="1800"/>
                        <a:t>Environment Setup</a:t>
                      </a:r>
                      <a:endParaRPr sz="1800"/>
                    </a:p>
                  </a:txBody>
                  <a:tcPr marT="63500" marB="63500" marR="63500" marL="63500"/>
                </a:tc>
                <a:tc>
                  <a:txBody>
                    <a:bodyPr/>
                    <a:lstStyle/>
                    <a:p>
                      <a:pPr indent="0" lvl="0" marL="0" rtl="0" algn="ctr">
                        <a:spcBef>
                          <a:spcPts val="0"/>
                        </a:spcBef>
                        <a:spcAft>
                          <a:spcPts val="0"/>
                        </a:spcAft>
                        <a:buNone/>
                      </a:pPr>
                      <a:r>
                        <a:rPr lang="en" sz="1800"/>
                        <a:t>3</a:t>
                      </a:r>
                      <a:endParaRPr sz="1800"/>
                    </a:p>
                  </a:txBody>
                  <a:tcPr marT="63500" marB="63500" marR="63500" marL="63500"/>
                </a:tc>
                <a:tc>
                  <a:txBody>
                    <a:bodyPr/>
                    <a:lstStyle/>
                    <a:p>
                      <a:pPr indent="0" lvl="0" marL="0" rtl="0" algn="ctr">
                        <a:spcBef>
                          <a:spcPts val="0"/>
                        </a:spcBef>
                        <a:spcAft>
                          <a:spcPts val="0"/>
                        </a:spcAft>
                        <a:buNone/>
                      </a:pPr>
                      <a:r>
                        <a:rPr lang="en" sz="1800"/>
                        <a:t>B</a:t>
                      </a:r>
                      <a:endParaRPr sz="1800"/>
                    </a:p>
                  </a:txBody>
                  <a:tcPr marT="63500" marB="63500" marR="63500" marL="63500"/>
                </a:tc>
              </a:tr>
              <a:tr h="12700">
                <a:tc>
                  <a:txBody>
                    <a:bodyPr/>
                    <a:lstStyle/>
                    <a:p>
                      <a:pPr indent="0" lvl="0" marL="0" rtl="0" algn="ctr">
                        <a:lnSpc>
                          <a:spcPct val="115000"/>
                        </a:lnSpc>
                        <a:spcBef>
                          <a:spcPts val="0"/>
                        </a:spcBef>
                        <a:spcAft>
                          <a:spcPts val="0"/>
                        </a:spcAft>
                        <a:buNone/>
                      </a:pPr>
                      <a:r>
                        <a:rPr lang="en" sz="1800"/>
                        <a:t>D</a:t>
                      </a:r>
                      <a:endParaRPr sz="1800"/>
                    </a:p>
                  </a:txBody>
                  <a:tcPr marT="63500" marB="63500" marR="63500" marL="63500"/>
                </a:tc>
                <a:tc>
                  <a:txBody>
                    <a:bodyPr/>
                    <a:lstStyle/>
                    <a:p>
                      <a:pPr indent="0" lvl="0" marL="0" rtl="0" algn="l">
                        <a:lnSpc>
                          <a:spcPct val="115000"/>
                        </a:lnSpc>
                        <a:spcBef>
                          <a:spcPts val="0"/>
                        </a:spcBef>
                        <a:spcAft>
                          <a:spcPts val="0"/>
                        </a:spcAft>
                        <a:buNone/>
                      </a:pPr>
                      <a:r>
                        <a:rPr lang="en" sz="1800"/>
                        <a:t>Modify design pattern</a:t>
                      </a:r>
                      <a:endParaRPr sz="1800"/>
                    </a:p>
                  </a:txBody>
                  <a:tcPr marT="63500" marB="63500" marR="63500" marL="63500"/>
                </a:tc>
                <a:tc>
                  <a:txBody>
                    <a:bodyPr/>
                    <a:lstStyle/>
                    <a:p>
                      <a:pPr indent="0" lvl="0" marL="0" rtl="0" algn="ctr">
                        <a:spcBef>
                          <a:spcPts val="0"/>
                        </a:spcBef>
                        <a:spcAft>
                          <a:spcPts val="0"/>
                        </a:spcAft>
                        <a:buNone/>
                      </a:pPr>
                      <a:r>
                        <a:rPr lang="en" sz="1800"/>
                        <a:t>2</a:t>
                      </a:r>
                      <a:endParaRPr sz="1800"/>
                    </a:p>
                  </a:txBody>
                  <a:tcPr marT="63500" marB="63500" marR="63500" marL="63500"/>
                </a:tc>
                <a:tc>
                  <a:txBody>
                    <a:bodyPr/>
                    <a:lstStyle/>
                    <a:p>
                      <a:pPr indent="0" lvl="0" marL="0" rtl="0" algn="ctr">
                        <a:spcBef>
                          <a:spcPts val="0"/>
                        </a:spcBef>
                        <a:spcAft>
                          <a:spcPts val="0"/>
                        </a:spcAft>
                        <a:buNone/>
                      </a:pPr>
                      <a:r>
                        <a:rPr lang="en" sz="1800"/>
                        <a:t>B</a:t>
                      </a:r>
                      <a:endParaRPr sz="1800"/>
                    </a:p>
                  </a:txBody>
                  <a:tcPr marT="63500" marB="63500" marR="63500" marL="63500"/>
                </a:tc>
              </a:tr>
              <a:tr h="12700">
                <a:tc>
                  <a:txBody>
                    <a:bodyPr/>
                    <a:lstStyle/>
                    <a:p>
                      <a:pPr indent="0" lvl="0" marL="0" rtl="0" algn="ctr">
                        <a:lnSpc>
                          <a:spcPct val="115000"/>
                        </a:lnSpc>
                        <a:spcBef>
                          <a:spcPts val="0"/>
                        </a:spcBef>
                        <a:spcAft>
                          <a:spcPts val="0"/>
                        </a:spcAft>
                        <a:buNone/>
                      </a:pPr>
                      <a:r>
                        <a:rPr lang="en" sz="1800"/>
                        <a:t>E</a:t>
                      </a:r>
                      <a:endParaRPr sz="1800"/>
                    </a:p>
                  </a:txBody>
                  <a:tcPr marT="63500" marB="63500" marR="63500" marL="63500"/>
                </a:tc>
                <a:tc>
                  <a:txBody>
                    <a:bodyPr/>
                    <a:lstStyle/>
                    <a:p>
                      <a:pPr indent="0" lvl="0" marL="0" rtl="0" algn="l">
                        <a:lnSpc>
                          <a:spcPct val="115000"/>
                        </a:lnSpc>
                        <a:spcBef>
                          <a:spcPts val="0"/>
                        </a:spcBef>
                        <a:spcAft>
                          <a:spcPts val="0"/>
                        </a:spcAft>
                        <a:buNone/>
                      </a:pPr>
                      <a:r>
                        <a:rPr lang="en" sz="1800"/>
                        <a:t>Software planning</a:t>
                      </a:r>
                      <a:endParaRPr sz="1800"/>
                    </a:p>
                  </a:txBody>
                  <a:tcPr marT="63500" marB="63500" marR="63500" marL="63500"/>
                </a:tc>
                <a:tc>
                  <a:txBody>
                    <a:bodyPr/>
                    <a:lstStyle/>
                    <a:p>
                      <a:pPr indent="0" lvl="0" marL="0" rtl="0" algn="ctr">
                        <a:spcBef>
                          <a:spcPts val="0"/>
                        </a:spcBef>
                        <a:spcAft>
                          <a:spcPts val="0"/>
                        </a:spcAft>
                        <a:buNone/>
                      </a:pPr>
                      <a:r>
                        <a:rPr lang="en" sz="1800"/>
                        <a:t>4</a:t>
                      </a:r>
                      <a:endParaRPr sz="1800"/>
                    </a:p>
                  </a:txBody>
                  <a:tcPr marT="63500" marB="63500" marR="63500" marL="63500"/>
                </a:tc>
                <a:tc>
                  <a:txBody>
                    <a:bodyPr/>
                    <a:lstStyle/>
                    <a:p>
                      <a:pPr indent="0" lvl="0" marL="0" rtl="0" algn="ctr">
                        <a:spcBef>
                          <a:spcPts val="0"/>
                        </a:spcBef>
                        <a:spcAft>
                          <a:spcPts val="0"/>
                        </a:spcAft>
                        <a:buNone/>
                      </a:pPr>
                      <a:r>
                        <a:rPr lang="en" sz="1800"/>
                        <a:t>C,D</a:t>
                      </a:r>
                      <a:endParaRPr sz="1800"/>
                    </a:p>
                  </a:txBody>
                  <a:tcPr marT="63500" marB="63500" marR="63500" marL="63500"/>
                </a:tc>
              </a:tr>
              <a:tr h="12700">
                <a:tc>
                  <a:txBody>
                    <a:bodyPr/>
                    <a:lstStyle/>
                    <a:p>
                      <a:pPr indent="0" lvl="0" marL="0" rtl="0" algn="ctr">
                        <a:lnSpc>
                          <a:spcPct val="115000"/>
                        </a:lnSpc>
                        <a:spcBef>
                          <a:spcPts val="0"/>
                        </a:spcBef>
                        <a:spcAft>
                          <a:spcPts val="0"/>
                        </a:spcAft>
                        <a:buNone/>
                      </a:pPr>
                      <a:r>
                        <a:rPr lang="en" sz="1800"/>
                        <a:t>F</a:t>
                      </a:r>
                      <a:endParaRPr sz="1800"/>
                    </a:p>
                  </a:txBody>
                  <a:tcPr marT="63500" marB="63500" marR="63500" marL="63500"/>
                </a:tc>
                <a:tc>
                  <a:txBody>
                    <a:bodyPr/>
                    <a:lstStyle/>
                    <a:p>
                      <a:pPr indent="0" lvl="0" marL="0" rtl="0" algn="l">
                        <a:lnSpc>
                          <a:spcPct val="115000"/>
                        </a:lnSpc>
                        <a:spcBef>
                          <a:spcPts val="0"/>
                        </a:spcBef>
                        <a:spcAft>
                          <a:spcPts val="0"/>
                        </a:spcAft>
                        <a:buNone/>
                      </a:pPr>
                      <a:r>
                        <a:rPr lang="en" sz="1800"/>
                        <a:t>Define requirement</a:t>
                      </a:r>
                      <a:endParaRPr sz="1800"/>
                    </a:p>
                  </a:txBody>
                  <a:tcPr marT="63500" marB="63500" marR="63500" marL="63500"/>
                </a:tc>
                <a:tc>
                  <a:txBody>
                    <a:bodyPr/>
                    <a:lstStyle/>
                    <a:p>
                      <a:pPr indent="0" lvl="0" marL="0" rtl="0" algn="ctr">
                        <a:spcBef>
                          <a:spcPts val="0"/>
                        </a:spcBef>
                        <a:spcAft>
                          <a:spcPts val="0"/>
                        </a:spcAft>
                        <a:buNone/>
                      </a:pPr>
                      <a:r>
                        <a:rPr lang="en" sz="1800"/>
                        <a:t>2</a:t>
                      </a:r>
                      <a:endParaRPr sz="1800"/>
                    </a:p>
                  </a:txBody>
                  <a:tcPr marT="63500" marB="63500" marR="63500" marL="63500"/>
                </a:tc>
                <a:tc>
                  <a:txBody>
                    <a:bodyPr/>
                    <a:lstStyle/>
                    <a:p>
                      <a:pPr indent="0" lvl="0" marL="0" rtl="0" algn="ctr">
                        <a:spcBef>
                          <a:spcPts val="0"/>
                        </a:spcBef>
                        <a:spcAft>
                          <a:spcPts val="0"/>
                        </a:spcAft>
                        <a:buNone/>
                      </a:pPr>
                      <a:r>
                        <a:rPr lang="en" sz="1800"/>
                        <a:t>E</a:t>
                      </a:r>
                      <a:endParaRPr sz="1800"/>
                    </a:p>
                  </a:txBody>
                  <a:tcPr marT="63500" marB="63500" marR="63500" marL="63500"/>
                </a:tc>
              </a:tr>
              <a:tr h="12700">
                <a:tc>
                  <a:txBody>
                    <a:bodyPr/>
                    <a:lstStyle/>
                    <a:p>
                      <a:pPr indent="0" lvl="0" marL="0" rtl="0" algn="ctr">
                        <a:lnSpc>
                          <a:spcPct val="115000"/>
                        </a:lnSpc>
                        <a:spcBef>
                          <a:spcPts val="0"/>
                        </a:spcBef>
                        <a:spcAft>
                          <a:spcPts val="0"/>
                        </a:spcAft>
                        <a:buNone/>
                      </a:pPr>
                      <a:r>
                        <a:rPr lang="en" sz="1800"/>
                        <a:t>G</a:t>
                      </a:r>
                      <a:endParaRPr sz="1800"/>
                    </a:p>
                  </a:txBody>
                  <a:tcPr marT="63500" marB="63500" marR="63500" marL="63500"/>
                </a:tc>
                <a:tc>
                  <a:txBody>
                    <a:bodyPr/>
                    <a:lstStyle/>
                    <a:p>
                      <a:pPr indent="0" lvl="0" marL="0" rtl="0" algn="l">
                        <a:lnSpc>
                          <a:spcPct val="115000"/>
                        </a:lnSpc>
                        <a:spcBef>
                          <a:spcPts val="0"/>
                        </a:spcBef>
                        <a:spcAft>
                          <a:spcPts val="0"/>
                        </a:spcAft>
                        <a:buNone/>
                      </a:pPr>
                      <a:r>
                        <a:rPr lang="en" sz="1800"/>
                        <a:t>Design prototype</a:t>
                      </a:r>
                      <a:endParaRPr sz="1800"/>
                    </a:p>
                  </a:txBody>
                  <a:tcPr marT="63500" marB="63500" marR="63500" marL="63500"/>
                </a:tc>
                <a:tc>
                  <a:txBody>
                    <a:bodyPr/>
                    <a:lstStyle/>
                    <a:p>
                      <a:pPr indent="0" lvl="0" marL="0" rtl="0" algn="ctr">
                        <a:spcBef>
                          <a:spcPts val="0"/>
                        </a:spcBef>
                        <a:spcAft>
                          <a:spcPts val="0"/>
                        </a:spcAft>
                        <a:buNone/>
                      </a:pPr>
                      <a:r>
                        <a:rPr lang="en" sz="1800"/>
                        <a:t>18</a:t>
                      </a:r>
                      <a:endParaRPr sz="1800"/>
                    </a:p>
                  </a:txBody>
                  <a:tcPr marT="63500" marB="63500" marR="63500" marL="63500"/>
                </a:tc>
                <a:tc>
                  <a:txBody>
                    <a:bodyPr/>
                    <a:lstStyle/>
                    <a:p>
                      <a:pPr indent="0" lvl="0" marL="0" rtl="0" algn="ctr">
                        <a:spcBef>
                          <a:spcPts val="0"/>
                        </a:spcBef>
                        <a:spcAft>
                          <a:spcPts val="0"/>
                        </a:spcAft>
                        <a:buNone/>
                      </a:pPr>
                      <a:r>
                        <a:rPr lang="en" sz="1800"/>
                        <a:t>F</a:t>
                      </a:r>
                      <a:endParaRPr sz="1800"/>
                    </a:p>
                  </a:txBody>
                  <a:tcPr marT="63500" marB="63500" marR="63500" marL="63500"/>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4" name="Shape 74"/>
        <p:cNvGrpSpPr/>
        <p:nvPr/>
      </p:nvGrpSpPr>
      <p:grpSpPr>
        <a:xfrm>
          <a:off x="0" y="0"/>
          <a:ext cx="0" cy="0"/>
          <a:chOff x="0" y="0"/>
          <a:chExt cx="0" cy="0"/>
        </a:xfrm>
      </p:grpSpPr>
      <p:grpSp>
        <p:nvGrpSpPr>
          <p:cNvPr id="75" name="Google Shape;75;p14"/>
          <p:cNvGrpSpPr/>
          <p:nvPr/>
        </p:nvGrpSpPr>
        <p:grpSpPr>
          <a:xfrm>
            <a:off x="-945594" y="-6040"/>
            <a:ext cx="5225404" cy="5225404"/>
            <a:chOff x="-1891188" y="-12079"/>
            <a:chExt cx="10450808" cy="10450808"/>
          </a:xfrm>
        </p:grpSpPr>
        <p:sp>
          <p:nvSpPr>
            <p:cNvPr id="76" name="Google Shape;76;p14"/>
            <p:cNvSpPr/>
            <p:nvPr/>
          </p:nvSpPr>
          <p:spPr>
            <a:xfrm>
              <a:off x="-1891188" y="-12079"/>
              <a:ext cx="10450808" cy="10450808"/>
            </a:xfrm>
            <a:custGeom>
              <a:rect b="b" l="l" r="r" t="t"/>
              <a:pathLst>
                <a:path extrusionOk="0" h="10450808" w="10450808">
                  <a:moveTo>
                    <a:pt x="10450808" y="10450808"/>
                  </a:moveTo>
                  <a:lnTo>
                    <a:pt x="0" y="10450808"/>
                  </a:lnTo>
                  <a:lnTo>
                    <a:pt x="0" y="0"/>
                  </a:lnTo>
                  <a:lnTo>
                    <a:pt x="10450808" y="0"/>
                  </a:lnTo>
                  <a:lnTo>
                    <a:pt x="10450808" y="10450808"/>
                  </a:lnTo>
                  <a:close/>
                  <a:moveTo>
                    <a:pt x="14495" y="10436313"/>
                  </a:moveTo>
                  <a:lnTo>
                    <a:pt x="10436313" y="10436313"/>
                  </a:lnTo>
                  <a:lnTo>
                    <a:pt x="10436313" y="14495"/>
                  </a:lnTo>
                  <a:lnTo>
                    <a:pt x="14495" y="14495"/>
                  </a:lnTo>
                  <a:lnTo>
                    <a:pt x="14495"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7" name="Google Shape;77;p14"/>
            <p:cNvSpPr/>
            <p:nvPr/>
          </p:nvSpPr>
          <p:spPr>
            <a:xfrm>
              <a:off x="-1883941" y="9475496"/>
              <a:ext cx="10436313" cy="14494"/>
            </a:xfrm>
            <a:custGeom>
              <a:rect b="b" l="l" r="r" t="t"/>
              <a:pathLst>
                <a:path extrusionOk="0" h="14494" w="10436313">
                  <a:moveTo>
                    <a:pt x="0" y="0"/>
                  </a:moveTo>
                  <a:lnTo>
                    <a:pt x="10436313" y="0"/>
                  </a:lnTo>
                  <a:lnTo>
                    <a:pt x="10436313"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8" name="Google Shape;78;p14"/>
            <p:cNvSpPr/>
            <p:nvPr/>
          </p:nvSpPr>
          <p:spPr>
            <a:xfrm>
              <a:off x="-1883941" y="8526758"/>
              <a:ext cx="10436313" cy="14494"/>
            </a:xfrm>
            <a:custGeom>
              <a:rect b="b" l="l" r="r" t="t"/>
              <a:pathLst>
                <a:path extrusionOk="0" h="14494" w="10436313">
                  <a:moveTo>
                    <a:pt x="0" y="0"/>
                  </a:moveTo>
                  <a:lnTo>
                    <a:pt x="10436313" y="0"/>
                  </a:lnTo>
                  <a:lnTo>
                    <a:pt x="10436313"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79" name="Google Shape;79;p14"/>
            <p:cNvSpPr/>
            <p:nvPr/>
          </p:nvSpPr>
          <p:spPr>
            <a:xfrm>
              <a:off x="-1883941" y="7577923"/>
              <a:ext cx="10436313" cy="14494"/>
            </a:xfrm>
            <a:custGeom>
              <a:rect b="b" l="l" r="r" t="t"/>
              <a:pathLst>
                <a:path extrusionOk="0" h="14494" w="10436313">
                  <a:moveTo>
                    <a:pt x="0" y="0"/>
                  </a:moveTo>
                  <a:lnTo>
                    <a:pt x="10436313" y="0"/>
                  </a:lnTo>
                  <a:lnTo>
                    <a:pt x="10436313"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0" name="Google Shape;80;p14"/>
            <p:cNvSpPr/>
            <p:nvPr/>
          </p:nvSpPr>
          <p:spPr>
            <a:xfrm>
              <a:off x="-1883941" y="6629185"/>
              <a:ext cx="10436313" cy="14494"/>
            </a:xfrm>
            <a:custGeom>
              <a:rect b="b" l="l" r="r" t="t"/>
              <a:pathLst>
                <a:path extrusionOk="0" h="14494" w="10436313">
                  <a:moveTo>
                    <a:pt x="0" y="0"/>
                  </a:moveTo>
                  <a:lnTo>
                    <a:pt x="10436313" y="0"/>
                  </a:lnTo>
                  <a:lnTo>
                    <a:pt x="10436313"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1" name="Google Shape;81;p14"/>
            <p:cNvSpPr/>
            <p:nvPr/>
          </p:nvSpPr>
          <p:spPr>
            <a:xfrm>
              <a:off x="-1883941" y="5680447"/>
              <a:ext cx="10436313" cy="14494"/>
            </a:xfrm>
            <a:custGeom>
              <a:rect b="b" l="l" r="r" t="t"/>
              <a:pathLst>
                <a:path extrusionOk="0" h="14494" w="10436313">
                  <a:moveTo>
                    <a:pt x="0" y="0"/>
                  </a:moveTo>
                  <a:lnTo>
                    <a:pt x="10436313" y="0"/>
                  </a:lnTo>
                  <a:lnTo>
                    <a:pt x="10436313"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2" name="Google Shape;82;p14"/>
            <p:cNvSpPr/>
            <p:nvPr/>
          </p:nvSpPr>
          <p:spPr>
            <a:xfrm>
              <a:off x="-1883941" y="4731708"/>
              <a:ext cx="10436313" cy="14494"/>
            </a:xfrm>
            <a:custGeom>
              <a:rect b="b" l="l" r="r" t="t"/>
              <a:pathLst>
                <a:path extrusionOk="0" h="14494" w="10436313">
                  <a:moveTo>
                    <a:pt x="0" y="0"/>
                  </a:moveTo>
                  <a:lnTo>
                    <a:pt x="10436313" y="0"/>
                  </a:lnTo>
                  <a:lnTo>
                    <a:pt x="10436313"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3" name="Google Shape;83;p14"/>
            <p:cNvSpPr/>
            <p:nvPr/>
          </p:nvSpPr>
          <p:spPr>
            <a:xfrm>
              <a:off x="-1883941" y="3782970"/>
              <a:ext cx="10436313" cy="14494"/>
            </a:xfrm>
            <a:custGeom>
              <a:rect b="b" l="l" r="r" t="t"/>
              <a:pathLst>
                <a:path extrusionOk="0" h="14494" w="10436313">
                  <a:moveTo>
                    <a:pt x="0" y="0"/>
                  </a:moveTo>
                  <a:lnTo>
                    <a:pt x="10436313" y="0"/>
                  </a:lnTo>
                  <a:lnTo>
                    <a:pt x="10436313"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4" name="Google Shape;84;p14"/>
            <p:cNvSpPr/>
            <p:nvPr/>
          </p:nvSpPr>
          <p:spPr>
            <a:xfrm>
              <a:off x="-1883941" y="2834232"/>
              <a:ext cx="10436313" cy="14494"/>
            </a:xfrm>
            <a:custGeom>
              <a:rect b="b" l="l" r="r" t="t"/>
              <a:pathLst>
                <a:path extrusionOk="0" h="14494" w="10436313">
                  <a:moveTo>
                    <a:pt x="0" y="0"/>
                  </a:moveTo>
                  <a:lnTo>
                    <a:pt x="10436313" y="0"/>
                  </a:lnTo>
                  <a:lnTo>
                    <a:pt x="10436313"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5" name="Google Shape;85;p14"/>
            <p:cNvSpPr/>
            <p:nvPr/>
          </p:nvSpPr>
          <p:spPr>
            <a:xfrm>
              <a:off x="-1883941" y="1885397"/>
              <a:ext cx="10436313" cy="14494"/>
            </a:xfrm>
            <a:custGeom>
              <a:rect b="b" l="l" r="r" t="t"/>
              <a:pathLst>
                <a:path extrusionOk="0" h="14494" w="10436313">
                  <a:moveTo>
                    <a:pt x="0" y="0"/>
                  </a:moveTo>
                  <a:lnTo>
                    <a:pt x="10436313" y="0"/>
                  </a:lnTo>
                  <a:lnTo>
                    <a:pt x="10436313"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6" name="Google Shape;86;p14"/>
            <p:cNvSpPr/>
            <p:nvPr/>
          </p:nvSpPr>
          <p:spPr>
            <a:xfrm>
              <a:off x="-1883941" y="936659"/>
              <a:ext cx="10436313" cy="14494"/>
            </a:xfrm>
            <a:custGeom>
              <a:rect b="b" l="l" r="r" t="t"/>
              <a:pathLst>
                <a:path extrusionOk="0" h="14494" w="10436313">
                  <a:moveTo>
                    <a:pt x="0" y="0"/>
                  </a:moveTo>
                  <a:lnTo>
                    <a:pt x="10436313" y="0"/>
                  </a:lnTo>
                  <a:lnTo>
                    <a:pt x="10436313"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7" name="Google Shape;87;p14"/>
            <p:cNvSpPr/>
            <p:nvPr/>
          </p:nvSpPr>
          <p:spPr>
            <a:xfrm>
              <a:off x="7596386" y="-483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8" name="Google Shape;88;p14"/>
            <p:cNvSpPr/>
            <p:nvPr/>
          </p:nvSpPr>
          <p:spPr>
            <a:xfrm>
              <a:off x="6647648" y="-483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9" name="Google Shape;89;p14"/>
            <p:cNvSpPr/>
            <p:nvPr/>
          </p:nvSpPr>
          <p:spPr>
            <a:xfrm>
              <a:off x="5698813" y="-483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90" name="Google Shape;90;p14"/>
            <p:cNvSpPr/>
            <p:nvPr/>
          </p:nvSpPr>
          <p:spPr>
            <a:xfrm>
              <a:off x="4750075" y="-483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91" name="Google Shape;91;p14"/>
            <p:cNvSpPr/>
            <p:nvPr/>
          </p:nvSpPr>
          <p:spPr>
            <a:xfrm>
              <a:off x="3801337" y="-483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92" name="Google Shape;92;p14"/>
            <p:cNvSpPr/>
            <p:nvPr/>
          </p:nvSpPr>
          <p:spPr>
            <a:xfrm>
              <a:off x="2852598" y="-483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93" name="Google Shape;93;p14"/>
            <p:cNvSpPr/>
            <p:nvPr/>
          </p:nvSpPr>
          <p:spPr>
            <a:xfrm>
              <a:off x="1903860" y="-483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94" name="Google Shape;94;p14"/>
            <p:cNvSpPr/>
            <p:nvPr/>
          </p:nvSpPr>
          <p:spPr>
            <a:xfrm>
              <a:off x="955122" y="-483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95" name="Google Shape;95;p14"/>
            <p:cNvSpPr/>
            <p:nvPr/>
          </p:nvSpPr>
          <p:spPr>
            <a:xfrm>
              <a:off x="6287" y="-483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96" name="Google Shape;96;p14"/>
            <p:cNvSpPr/>
            <p:nvPr/>
          </p:nvSpPr>
          <p:spPr>
            <a:xfrm>
              <a:off x="-942450" y="-483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sp>
        <p:nvSpPr>
          <p:cNvPr id="97" name="Google Shape;97;p14"/>
          <p:cNvSpPr/>
          <p:nvPr/>
        </p:nvSpPr>
        <p:spPr>
          <a:xfrm>
            <a:off x="8420029" y="245708"/>
            <a:ext cx="1447657" cy="1447657"/>
          </a:xfrm>
          <a:custGeom>
            <a:rect b="b" l="l" r="r" t="t"/>
            <a:pathLst>
              <a:path extrusionOk="0"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98" name="Google Shape;98;p14"/>
          <p:cNvGrpSpPr/>
          <p:nvPr/>
        </p:nvGrpSpPr>
        <p:grpSpPr>
          <a:xfrm>
            <a:off x="4666999" y="684802"/>
            <a:ext cx="4290923" cy="3970013"/>
            <a:chOff x="1" y="-2472034"/>
            <a:chExt cx="7845900" cy="10586701"/>
          </a:xfrm>
        </p:grpSpPr>
        <p:sp>
          <p:nvSpPr>
            <p:cNvPr id="99" name="Google Shape;99;p14"/>
            <p:cNvSpPr txBox="1"/>
            <p:nvPr/>
          </p:nvSpPr>
          <p:spPr>
            <a:xfrm>
              <a:off x="1" y="-2472034"/>
              <a:ext cx="7845900" cy="15186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 sz="3700">
                  <a:solidFill>
                    <a:schemeClr val="dk1"/>
                  </a:solidFill>
                  <a:latin typeface="Barlow"/>
                  <a:ea typeface="Barlow"/>
                  <a:cs typeface="Barlow"/>
                  <a:sym typeface="Barlow"/>
                </a:rPr>
                <a:t>Executive Summary</a:t>
              </a:r>
              <a:endParaRPr sz="300">
                <a:solidFill>
                  <a:schemeClr val="dk1"/>
                </a:solidFill>
              </a:endParaRPr>
            </a:p>
          </p:txBody>
        </p:sp>
        <p:sp>
          <p:nvSpPr>
            <p:cNvPr id="100" name="Google Shape;100;p14"/>
            <p:cNvSpPr txBox="1"/>
            <p:nvPr/>
          </p:nvSpPr>
          <p:spPr>
            <a:xfrm>
              <a:off x="103082" y="217467"/>
              <a:ext cx="7476900" cy="78972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0"/>
                </a:spcBef>
                <a:spcAft>
                  <a:spcPts val="0"/>
                </a:spcAft>
                <a:buNone/>
              </a:pPr>
              <a:r>
                <a:rPr lang="en" sz="1300">
                  <a:latin typeface="Times New Roman"/>
                  <a:ea typeface="Times New Roman"/>
                  <a:cs typeface="Times New Roman"/>
                  <a:sym typeface="Times New Roman"/>
                </a:rPr>
                <a:t>Online classrooms are becoming increasingly prominent in tertiary education. All available evidence point to growing enrolments and provision, although from a low starting point. However, after the hype of the new economy, growing disenchantment with Online classroom has replaced over-enthusiasm.It will boost in covid-19 pandemic. Failures of Online classroom operations have, at least temporarily, overshadowed the prospects of widened and flexible access to tertiary education. </a:t>
              </a:r>
              <a:endParaRPr sz="13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300">
                  <a:latin typeface="Times New Roman"/>
                  <a:ea typeface="Times New Roman"/>
                  <a:cs typeface="Times New Roman"/>
                  <a:sym typeface="Times New Roman"/>
                </a:rPr>
                <a:t>Sikkha griho  refers to the use of information and communications technology (ICT) with AI  to enhance and/or support learning in tertiary education. While keeping a presiding interest in more advanced applications, </a:t>
              </a:r>
              <a:endParaRPr sz="1600">
                <a:solidFill>
                  <a:schemeClr val="dk1"/>
                </a:solidFill>
                <a:latin typeface="Barlow Medium"/>
                <a:ea typeface="Barlow Medium"/>
                <a:cs typeface="Barlow Medium"/>
                <a:sym typeface="Barlow Medium"/>
              </a:endParaRPr>
            </a:p>
          </p:txBody>
        </p:sp>
      </p:grpSp>
      <p:sp>
        <p:nvSpPr>
          <p:cNvPr id="101" name="Google Shape;101;p14"/>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02" name="Google Shape;102;p14"/>
          <p:cNvPicPr preferRelativeResize="0"/>
          <p:nvPr/>
        </p:nvPicPr>
        <p:blipFill>
          <a:blip r:embed="rId3">
            <a:alphaModFix/>
          </a:blip>
          <a:stretch>
            <a:fillRect/>
          </a:stretch>
        </p:blipFill>
        <p:spPr>
          <a:xfrm>
            <a:off x="-652838" y="1499487"/>
            <a:ext cx="4639875" cy="28310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graphicFrame>
        <p:nvGraphicFramePr>
          <p:cNvPr id="436" name="Google Shape;436;p41"/>
          <p:cNvGraphicFramePr/>
          <p:nvPr/>
        </p:nvGraphicFramePr>
        <p:xfrm>
          <a:off x="1281113" y="820738"/>
          <a:ext cx="3000000" cy="3000000"/>
        </p:xfrm>
        <a:graphic>
          <a:graphicData uri="http://schemas.openxmlformats.org/drawingml/2006/table">
            <a:tbl>
              <a:tblPr>
                <a:noFill/>
                <a:tableStyleId>{695171FF-2910-41A6-9BC8-51D005ECD67A}</a:tableStyleId>
              </a:tblPr>
              <a:tblGrid>
                <a:gridCol w="352425"/>
                <a:gridCol w="3914775"/>
                <a:gridCol w="866775"/>
                <a:gridCol w="1447800"/>
              </a:tblGrid>
              <a:tr h="12700">
                <a:tc>
                  <a:txBody>
                    <a:bodyPr/>
                    <a:lstStyle/>
                    <a:p>
                      <a:pPr indent="0" lvl="0" marL="0" rtl="0" algn="ctr">
                        <a:spcBef>
                          <a:spcPts val="0"/>
                        </a:spcBef>
                        <a:spcAft>
                          <a:spcPts val="0"/>
                        </a:spcAft>
                        <a:buNone/>
                      </a:pPr>
                      <a:r>
                        <a:rPr lang="en" sz="1800"/>
                        <a:t>#</a:t>
                      </a:r>
                      <a:endParaRPr sz="1800"/>
                    </a:p>
                  </a:txBody>
                  <a:tcPr marT="63500" marB="63500" marR="63500" marL="63500"/>
                </a:tc>
                <a:tc>
                  <a:txBody>
                    <a:bodyPr/>
                    <a:lstStyle/>
                    <a:p>
                      <a:pPr indent="0" lvl="0" marL="0" rtl="0" algn="ctr">
                        <a:spcBef>
                          <a:spcPts val="0"/>
                        </a:spcBef>
                        <a:spcAft>
                          <a:spcPts val="0"/>
                        </a:spcAft>
                        <a:buNone/>
                      </a:pPr>
                      <a:r>
                        <a:rPr lang="en" sz="1800"/>
                        <a:t>Work</a:t>
                      </a:r>
                      <a:endParaRPr sz="1800"/>
                    </a:p>
                  </a:txBody>
                  <a:tcPr marT="63500" marB="63500" marR="63500" marL="63500"/>
                </a:tc>
                <a:tc>
                  <a:txBody>
                    <a:bodyPr/>
                    <a:lstStyle/>
                    <a:p>
                      <a:pPr indent="0" lvl="0" marL="0" rtl="0" algn="ctr">
                        <a:spcBef>
                          <a:spcPts val="0"/>
                        </a:spcBef>
                        <a:spcAft>
                          <a:spcPts val="0"/>
                        </a:spcAft>
                        <a:buNone/>
                      </a:pPr>
                      <a:r>
                        <a:rPr lang="en" sz="1800"/>
                        <a:t>Time (week)</a:t>
                      </a:r>
                      <a:endParaRPr sz="1800"/>
                    </a:p>
                  </a:txBody>
                  <a:tcPr marT="63500" marB="63500" marR="63500" marL="63500"/>
                </a:tc>
                <a:tc>
                  <a:txBody>
                    <a:bodyPr/>
                    <a:lstStyle/>
                    <a:p>
                      <a:pPr indent="0" lvl="0" marL="0" rtl="0" algn="ctr">
                        <a:spcBef>
                          <a:spcPts val="0"/>
                        </a:spcBef>
                        <a:spcAft>
                          <a:spcPts val="0"/>
                        </a:spcAft>
                        <a:buNone/>
                      </a:pPr>
                      <a:r>
                        <a:rPr lang="en" sz="1800"/>
                        <a:t>Dependency</a:t>
                      </a:r>
                      <a:endParaRPr sz="1800"/>
                    </a:p>
                  </a:txBody>
                  <a:tcPr marT="63500" marB="63500" marR="63500" marL="63500"/>
                </a:tc>
              </a:tr>
              <a:tr h="12700">
                <a:tc>
                  <a:txBody>
                    <a:bodyPr/>
                    <a:lstStyle/>
                    <a:p>
                      <a:pPr indent="0" lvl="0" marL="0" rtl="0" algn="ctr">
                        <a:spcBef>
                          <a:spcPts val="0"/>
                        </a:spcBef>
                        <a:spcAft>
                          <a:spcPts val="0"/>
                        </a:spcAft>
                        <a:buNone/>
                      </a:pPr>
                      <a:r>
                        <a:rPr lang="en" sz="1800"/>
                        <a:t>H</a:t>
                      </a:r>
                      <a:endParaRPr sz="1800"/>
                    </a:p>
                  </a:txBody>
                  <a:tcPr marT="63500" marB="63500" marR="63500" marL="63500"/>
                </a:tc>
                <a:tc>
                  <a:txBody>
                    <a:bodyPr/>
                    <a:lstStyle/>
                    <a:p>
                      <a:pPr indent="0" lvl="0" marL="0" rtl="0" algn="l">
                        <a:spcBef>
                          <a:spcPts val="0"/>
                        </a:spcBef>
                        <a:spcAft>
                          <a:spcPts val="0"/>
                        </a:spcAft>
                        <a:buNone/>
                      </a:pPr>
                      <a:r>
                        <a:rPr lang="en" sz="1800"/>
                        <a:t>Develop Software</a:t>
                      </a:r>
                      <a:endParaRPr sz="1800"/>
                    </a:p>
                  </a:txBody>
                  <a:tcPr marT="63500" marB="63500" marR="63500" marL="63500"/>
                </a:tc>
                <a:tc>
                  <a:txBody>
                    <a:bodyPr/>
                    <a:lstStyle/>
                    <a:p>
                      <a:pPr indent="0" lvl="0" marL="0" rtl="0" algn="ctr">
                        <a:spcBef>
                          <a:spcPts val="0"/>
                        </a:spcBef>
                        <a:spcAft>
                          <a:spcPts val="0"/>
                        </a:spcAft>
                        <a:buNone/>
                      </a:pPr>
                      <a:r>
                        <a:rPr lang="en" sz="1800"/>
                        <a:t>24</a:t>
                      </a:r>
                      <a:endParaRPr sz="1800"/>
                    </a:p>
                  </a:txBody>
                  <a:tcPr marT="63500" marB="63500" marR="63500" marL="63500"/>
                </a:tc>
                <a:tc>
                  <a:txBody>
                    <a:bodyPr/>
                    <a:lstStyle/>
                    <a:p>
                      <a:pPr indent="0" lvl="0" marL="0" rtl="0" algn="ctr">
                        <a:spcBef>
                          <a:spcPts val="0"/>
                        </a:spcBef>
                        <a:spcAft>
                          <a:spcPts val="0"/>
                        </a:spcAft>
                        <a:buNone/>
                      </a:pPr>
                      <a:r>
                        <a:rPr lang="en" sz="1800"/>
                        <a:t>G</a:t>
                      </a:r>
                      <a:endParaRPr sz="1800"/>
                    </a:p>
                  </a:txBody>
                  <a:tcPr marT="63500" marB="63500" marR="63500" marL="63500"/>
                </a:tc>
              </a:tr>
              <a:tr h="12700">
                <a:tc>
                  <a:txBody>
                    <a:bodyPr/>
                    <a:lstStyle/>
                    <a:p>
                      <a:pPr indent="0" lvl="0" marL="0" rtl="0" algn="ctr">
                        <a:spcBef>
                          <a:spcPts val="0"/>
                        </a:spcBef>
                        <a:spcAft>
                          <a:spcPts val="0"/>
                        </a:spcAft>
                        <a:buNone/>
                      </a:pPr>
                      <a:r>
                        <a:rPr lang="en" sz="1800"/>
                        <a:t>I</a:t>
                      </a:r>
                      <a:endParaRPr sz="1800"/>
                    </a:p>
                  </a:txBody>
                  <a:tcPr marT="63500" marB="63500" marR="63500" marL="63500"/>
                </a:tc>
                <a:tc>
                  <a:txBody>
                    <a:bodyPr/>
                    <a:lstStyle/>
                    <a:p>
                      <a:pPr indent="0" lvl="0" marL="0" rtl="0" algn="l">
                        <a:spcBef>
                          <a:spcPts val="0"/>
                        </a:spcBef>
                        <a:spcAft>
                          <a:spcPts val="0"/>
                        </a:spcAft>
                        <a:buNone/>
                      </a:pPr>
                      <a:r>
                        <a:rPr lang="en" sz="1800"/>
                        <a:t>Software Testing with fixing bug </a:t>
                      </a:r>
                      <a:endParaRPr sz="1800"/>
                    </a:p>
                  </a:txBody>
                  <a:tcPr marT="63500" marB="63500" marR="63500" marL="63500"/>
                </a:tc>
                <a:tc>
                  <a:txBody>
                    <a:bodyPr/>
                    <a:lstStyle/>
                    <a:p>
                      <a:pPr indent="0" lvl="0" marL="0" rtl="0" algn="ctr">
                        <a:spcBef>
                          <a:spcPts val="0"/>
                        </a:spcBef>
                        <a:spcAft>
                          <a:spcPts val="0"/>
                        </a:spcAft>
                        <a:buNone/>
                      </a:pPr>
                      <a:r>
                        <a:rPr lang="en" sz="1800"/>
                        <a:t> 15</a:t>
                      </a:r>
                      <a:endParaRPr sz="1800"/>
                    </a:p>
                  </a:txBody>
                  <a:tcPr marT="63500" marB="63500" marR="63500" marL="63500"/>
                </a:tc>
                <a:tc>
                  <a:txBody>
                    <a:bodyPr/>
                    <a:lstStyle/>
                    <a:p>
                      <a:pPr indent="0" lvl="0" marL="0" rtl="0" algn="ctr">
                        <a:spcBef>
                          <a:spcPts val="0"/>
                        </a:spcBef>
                        <a:spcAft>
                          <a:spcPts val="0"/>
                        </a:spcAft>
                        <a:buNone/>
                      </a:pPr>
                      <a:r>
                        <a:rPr lang="en" sz="1800"/>
                        <a:t>H</a:t>
                      </a:r>
                      <a:endParaRPr sz="1800"/>
                    </a:p>
                  </a:txBody>
                  <a:tcPr marT="63500" marB="63500" marR="63500" marL="63500"/>
                </a:tc>
              </a:tr>
              <a:tr h="12700">
                <a:tc>
                  <a:txBody>
                    <a:bodyPr/>
                    <a:lstStyle/>
                    <a:p>
                      <a:pPr indent="0" lvl="0" marL="0" rtl="0" algn="ctr">
                        <a:spcBef>
                          <a:spcPts val="0"/>
                        </a:spcBef>
                        <a:spcAft>
                          <a:spcPts val="0"/>
                        </a:spcAft>
                        <a:buNone/>
                      </a:pPr>
                      <a:r>
                        <a:rPr lang="en" sz="1800"/>
                        <a:t>J</a:t>
                      </a:r>
                      <a:endParaRPr sz="1800"/>
                    </a:p>
                  </a:txBody>
                  <a:tcPr marT="63500" marB="63500" marR="63500" marL="63500"/>
                </a:tc>
                <a:tc>
                  <a:txBody>
                    <a:bodyPr/>
                    <a:lstStyle/>
                    <a:p>
                      <a:pPr indent="0" lvl="0" marL="0" rtl="0" algn="l">
                        <a:spcBef>
                          <a:spcPts val="0"/>
                        </a:spcBef>
                        <a:spcAft>
                          <a:spcPts val="0"/>
                        </a:spcAft>
                        <a:buNone/>
                      </a:pPr>
                      <a:r>
                        <a:rPr lang="en" sz="1800"/>
                        <a:t>Deployment </a:t>
                      </a:r>
                      <a:endParaRPr sz="1800"/>
                    </a:p>
                  </a:txBody>
                  <a:tcPr marT="63500" marB="63500" marR="63500" marL="63500"/>
                </a:tc>
                <a:tc>
                  <a:txBody>
                    <a:bodyPr/>
                    <a:lstStyle/>
                    <a:p>
                      <a:pPr indent="0" lvl="0" marL="0" rtl="0" algn="ctr">
                        <a:spcBef>
                          <a:spcPts val="0"/>
                        </a:spcBef>
                        <a:spcAft>
                          <a:spcPts val="0"/>
                        </a:spcAft>
                        <a:buNone/>
                      </a:pPr>
                      <a:r>
                        <a:rPr lang="en" sz="1800"/>
                        <a:t> 1</a:t>
                      </a:r>
                      <a:endParaRPr sz="1800"/>
                    </a:p>
                  </a:txBody>
                  <a:tcPr marT="63500" marB="63500" marR="63500" marL="63500"/>
                </a:tc>
                <a:tc>
                  <a:txBody>
                    <a:bodyPr/>
                    <a:lstStyle/>
                    <a:p>
                      <a:pPr indent="0" lvl="0" marL="0" rtl="0" algn="ctr">
                        <a:spcBef>
                          <a:spcPts val="0"/>
                        </a:spcBef>
                        <a:spcAft>
                          <a:spcPts val="0"/>
                        </a:spcAft>
                        <a:buNone/>
                      </a:pPr>
                      <a:r>
                        <a:rPr lang="en" sz="1800"/>
                        <a:t>I</a:t>
                      </a:r>
                      <a:endParaRPr sz="1800"/>
                    </a:p>
                  </a:txBody>
                  <a:tcPr marT="63500" marB="63500" marR="63500" marL="63500"/>
                </a:tc>
              </a:tr>
              <a:tr h="12700">
                <a:tc>
                  <a:txBody>
                    <a:bodyPr/>
                    <a:lstStyle/>
                    <a:p>
                      <a:pPr indent="0" lvl="0" marL="0" rtl="0" algn="ctr">
                        <a:spcBef>
                          <a:spcPts val="0"/>
                        </a:spcBef>
                        <a:spcAft>
                          <a:spcPts val="0"/>
                        </a:spcAft>
                        <a:buNone/>
                      </a:pPr>
                      <a:r>
                        <a:rPr lang="en" sz="1800"/>
                        <a:t>K</a:t>
                      </a:r>
                      <a:endParaRPr sz="1800"/>
                    </a:p>
                  </a:txBody>
                  <a:tcPr marT="63500" marB="63500" marR="63500" marL="63500"/>
                </a:tc>
                <a:tc>
                  <a:txBody>
                    <a:bodyPr/>
                    <a:lstStyle/>
                    <a:p>
                      <a:pPr indent="0" lvl="0" marL="0" rtl="0" algn="l">
                        <a:spcBef>
                          <a:spcPts val="0"/>
                        </a:spcBef>
                        <a:spcAft>
                          <a:spcPts val="0"/>
                        </a:spcAft>
                        <a:buNone/>
                      </a:pPr>
                      <a:r>
                        <a:rPr lang="en" sz="1800"/>
                        <a:t>Release beta version android</a:t>
                      </a:r>
                      <a:endParaRPr sz="1800"/>
                    </a:p>
                  </a:txBody>
                  <a:tcPr marT="63500" marB="63500" marR="63500" marL="63500"/>
                </a:tc>
                <a:tc>
                  <a:txBody>
                    <a:bodyPr/>
                    <a:lstStyle/>
                    <a:p>
                      <a:pPr indent="0" lvl="0" marL="0" rtl="0" algn="ctr">
                        <a:spcBef>
                          <a:spcPts val="0"/>
                        </a:spcBef>
                        <a:spcAft>
                          <a:spcPts val="0"/>
                        </a:spcAft>
                        <a:buNone/>
                      </a:pPr>
                      <a:r>
                        <a:rPr lang="en" sz="1800"/>
                        <a:t> 30</a:t>
                      </a:r>
                      <a:endParaRPr sz="1800"/>
                    </a:p>
                  </a:txBody>
                  <a:tcPr marT="63500" marB="63500" marR="63500" marL="63500"/>
                </a:tc>
                <a:tc>
                  <a:txBody>
                    <a:bodyPr/>
                    <a:lstStyle/>
                    <a:p>
                      <a:pPr indent="0" lvl="0" marL="0" rtl="0" algn="ctr">
                        <a:spcBef>
                          <a:spcPts val="0"/>
                        </a:spcBef>
                        <a:spcAft>
                          <a:spcPts val="0"/>
                        </a:spcAft>
                        <a:buNone/>
                      </a:pPr>
                      <a:r>
                        <a:rPr lang="en" sz="1800"/>
                        <a:t>J</a:t>
                      </a:r>
                      <a:endParaRPr sz="1800"/>
                    </a:p>
                  </a:txBody>
                  <a:tcPr marT="63500" marB="63500" marR="63500" marL="63500"/>
                </a:tc>
              </a:tr>
              <a:tr h="12700">
                <a:tc>
                  <a:txBody>
                    <a:bodyPr/>
                    <a:lstStyle/>
                    <a:p>
                      <a:pPr indent="0" lvl="0" marL="0" rtl="0" algn="ctr">
                        <a:spcBef>
                          <a:spcPts val="0"/>
                        </a:spcBef>
                        <a:spcAft>
                          <a:spcPts val="0"/>
                        </a:spcAft>
                        <a:buNone/>
                      </a:pPr>
                      <a:r>
                        <a:rPr lang="en" sz="1800"/>
                        <a:t>L</a:t>
                      </a:r>
                      <a:endParaRPr sz="1800"/>
                    </a:p>
                  </a:txBody>
                  <a:tcPr marT="63500" marB="63500" marR="63500" marL="63500"/>
                </a:tc>
                <a:tc>
                  <a:txBody>
                    <a:bodyPr/>
                    <a:lstStyle/>
                    <a:p>
                      <a:pPr indent="0" lvl="0" marL="0" rtl="0" algn="l">
                        <a:spcBef>
                          <a:spcPts val="0"/>
                        </a:spcBef>
                        <a:spcAft>
                          <a:spcPts val="0"/>
                        </a:spcAft>
                        <a:buNone/>
                      </a:pPr>
                      <a:r>
                        <a:rPr lang="en" sz="1800"/>
                        <a:t>Development, fixing and update bug</a:t>
                      </a:r>
                      <a:endParaRPr sz="1800"/>
                    </a:p>
                  </a:txBody>
                  <a:tcPr marT="63500" marB="63500" marR="63500" marL="63500"/>
                </a:tc>
                <a:tc>
                  <a:txBody>
                    <a:bodyPr/>
                    <a:lstStyle/>
                    <a:p>
                      <a:pPr indent="0" lvl="0" marL="0" rtl="0" algn="ctr">
                        <a:spcBef>
                          <a:spcPts val="0"/>
                        </a:spcBef>
                        <a:spcAft>
                          <a:spcPts val="0"/>
                        </a:spcAft>
                        <a:buNone/>
                      </a:pPr>
                      <a:r>
                        <a:rPr lang="en" sz="1800"/>
                        <a:t>24</a:t>
                      </a:r>
                      <a:endParaRPr sz="1800"/>
                    </a:p>
                  </a:txBody>
                  <a:tcPr marT="63500" marB="63500" marR="63500" marL="63500"/>
                </a:tc>
                <a:tc>
                  <a:txBody>
                    <a:bodyPr/>
                    <a:lstStyle/>
                    <a:p>
                      <a:pPr indent="0" lvl="0" marL="0" rtl="0" algn="ctr">
                        <a:spcBef>
                          <a:spcPts val="0"/>
                        </a:spcBef>
                        <a:spcAft>
                          <a:spcPts val="0"/>
                        </a:spcAft>
                        <a:buNone/>
                      </a:pPr>
                      <a:r>
                        <a:rPr lang="en" sz="1800"/>
                        <a:t>K</a:t>
                      </a:r>
                      <a:endParaRPr sz="1800"/>
                    </a:p>
                  </a:txBody>
                  <a:tcPr marT="63500" marB="63500" marR="63500" marL="63500"/>
                </a:tc>
              </a:tr>
              <a:tr h="12700">
                <a:tc>
                  <a:txBody>
                    <a:bodyPr/>
                    <a:lstStyle/>
                    <a:p>
                      <a:pPr indent="0" lvl="0" marL="0" rtl="0" algn="ctr">
                        <a:spcBef>
                          <a:spcPts val="0"/>
                        </a:spcBef>
                        <a:spcAft>
                          <a:spcPts val="0"/>
                        </a:spcAft>
                        <a:buNone/>
                      </a:pPr>
                      <a:r>
                        <a:rPr lang="en" sz="1800"/>
                        <a:t>M</a:t>
                      </a:r>
                      <a:endParaRPr sz="1800"/>
                    </a:p>
                  </a:txBody>
                  <a:tcPr marT="63500" marB="63500" marR="63500" marL="63500"/>
                </a:tc>
                <a:tc>
                  <a:txBody>
                    <a:bodyPr/>
                    <a:lstStyle/>
                    <a:p>
                      <a:pPr indent="0" lvl="0" marL="0" rtl="0" algn="l">
                        <a:spcBef>
                          <a:spcPts val="0"/>
                        </a:spcBef>
                        <a:spcAft>
                          <a:spcPts val="0"/>
                        </a:spcAft>
                        <a:buNone/>
                      </a:pPr>
                      <a:r>
                        <a:rPr lang="en" sz="1800"/>
                        <a:t>Release final version</a:t>
                      </a:r>
                      <a:endParaRPr sz="1800"/>
                    </a:p>
                  </a:txBody>
                  <a:tcPr marT="63500" marB="63500" marR="63500" marL="63500"/>
                </a:tc>
                <a:tc>
                  <a:txBody>
                    <a:bodyPr/>
                    <a:lstStyle/>
                    <a:p>
                      <a:pPr indent="0" lvl="0" marL="0" rtl="0" algn="ctr">
                        <a:spcBef>
                          <a:spcPts val="0"/>
                        </a:spcBef>
                        <a:spcAft>
                          <a:spcPts val="0"/>
                        </a:spcAft>
                        <a:buNone/>
                      </a:pPr>
                      <a:r>
                        <a:rPr lang="en" sz="1800"/>
                        <a:t>3</a:t>
                      </a:r>
                      <a:endParaRPr sz="1800"/>
                    </a:p>
                  </a:txBody>
                  <a:tcPr marT="63500" marB="63500" marR="63500" marL="63500"/>
                </a:tc>
                <a:tc>
                  <a:txBody>
                    <a:bodyPr/>
                    <a:lstStyle/>
                    <a:p>
                      <a:pPr indent="0" lvl="0" marL="0" rtl="0" algn="ctr">
                        <a:spcBef>
                          <a:spcPts val="0"/>
                        </a:spcBef>
                        <a:spcAft>
                          <a:spcPts val="0"/>
                        </a:spcAft>
                        <a:buNone/>
                      </a:pPr>
                      <a:r>
                        <a:rPr lang="en" sz="1800"/>
                        <a:t>L</a:t>
                      </a:r>
                      <a:endParaRPr sz="1800"/>
                    </a:p>
                  </a:txBody>
                  <a:tcPr marT="63500" marB="63500" marR="63500" marL="63500"/>
                </a:tc>
              </a:tr>
              <a:tr h="12700">
                <a:tc>
                  <a:txBody>
                    <a:bodyPr/>
                    <a:lstStyle/>
                    <a:p>
                      <a:pPr indent="0" lvl="0" marL="0" rtl="0" algn="ctr">
                        <a:spcBef>
                          <a:spcPts val="0"/>
                        </a:spcBef>
                        <a:spcAft>
                          <a:spcPts val="0"/>
                        </a:spcAft>
                        <a:buNone/>
                      </a:pPr>
                      <a:r>
                        <a:rPr lang="en" sz="1800"/>
                        <a:t>N</a:t>
                      </a:r>
                      <a:endParaRPr sz="1800"/>
                    </a:p>
                  </a:txBody>
                  <a:tcPr marT="63500" marB="63500" marR="63500" marL="63500"/>
                </a:tc>
                <a:tc>
                  <a:txBody>
                    <a:bodyPr/>
                    <a:lstStyle/>
                    <a:p>
                      <a:pPr indent="0" lvl="0" marL="0" rtl="0" algn="l">
                        <a:spcBef>
                          <a:spcPts val="0"/>
                        </a:spcBef>
                        <a:spcAft>
                          <a:spcPts val="0"/>
                        </a:spcAft>
                        <a:buNone/>
                      </a:pPr>
                      <a:r>
                        <a:rPr lang="en" sz="1800"/>
                        <a:t>Deployment</a:t>
                      </a:r>
                      <a:endParaRPr sz="1800"/>
                    </a:p>
                  </a:txBody>
                  <a:tcPr marT="63500" marB="63500" marR="63500" marL="63500"/>
                </a:tc>
                <a:tc>
                  <a:txBody>
                    <a:bodyPr/>
                    <a:lstStyle/>
                    <a:p>
                      <a:pPr indent="0" lvl="0" marL="0" rtl="0" algn="ctr">
                        <a:spcBef>
                          <a:spcPts val="0"/>
                        </a:spcBef>
                        <a:spcAft>
                          <a:spcPts val="0"/>
                        </a:spcAft>
                        <a:buNone/>
                      </a:pPr>
                      <a:r>
                        <a:rPr lang="en" sz="1800"/>
                        <a:t>3</a:t>
                      </a:r>
                      <a:endParaRPr sz="1800"/>
                    </a:p>
                  </a:txBody>
                  <a:tcPr marT="63500" marB="63500" marR="63500" marL="63500"/>
                </a:tc>
                <a:tc>
                  <a:txBody>
                    <a:bodyPr/>
                    <a:lstStyle/>
                    <a:p>
                      <a:pPr indent="0" lvl="0" marL="0" rtl="0" algn="ctr">
                        <a:spcBef>
                          <a:spcPts val="0"/>
                        </a:spcBef>
                        <a:spcAft>
                          <a:spcPts val="0"/>
                        </a:spcAft>
                        <a:buNone/>
                      </a:pPr>
                      <a:r>
                        <a:rPr lang="en" sz="1800"/>
                        <a:t>M</a:t>
                      </a:r>
                      <a:endParaRPr sz="1800"/>
                    </a:p>
                  </a:txBody>
                  <a:tcPr marT="63500" marB="63500" marR="63500" marL="63500"/>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42"/>
          <p:cNvSpPr txBox="1"/>
          <p:nvPr>
            <p:ph type="title"/>
          </p:nvPr>
        </p:nvSpPr>
        <p:spPr>
          <a:xfrm>
            <a:off x="1302050" y="299000"/>
            <a:ext cx="6480000" cy="42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200"/>
              <a:t>PART - Critical Path Method</a:t>
            </a:r>
            <a:endParaRPr sz="3200"/>
          </a:p>
        </p:txBody>
      </p:sp>
      <p:sp>
        <p:nvSpPr>
          <p:cNvPr id="442" name="Google Shape;442;p42"/>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43" name="Google Shape;443;p42"/>
          <p:cNvSpPr/>
          <p:nvPr/>
        </p:nvSpPr>
        <p:spPr>
          <a:xfrm>
            <a:off x="1535518" y="1663223"/>
            <a:ext cx="553200" cy="574500"/>
          </a:xfrm>
          <a:prstGeom prst="roundRect">
            <a:avLst>
              <a:gd fmla="val 34394" name="adj"/>
            </a:avLst>
          </a:prstGeom>
          <a:solidFill>
            <a:schemeClr val="lt2"/>
          </a:solidFill>
          <a:ln cap="flat" cmpd="sng" w="9525">
            <a:solidFill>
              <a:schemeClr val="accent4"/>
            </a:solidFill>
            <a:prstDash val="solid"/>
            <a:round/>
            <a:headEnd len="sm" w="sm" type="none"/>
            <a:tailEnd len="sm" w="sm" type="none"/>
          </a:ln>
          <a:effectLst>
            <a:outerShdw blurRad="1000125" rotWithShape="0" algn="bl">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B</a:t>
            </a:r>
            <a:endParaRPr/>
          </a:p>
        </p:txBody>
      </p:sp>
      <p:sp>
        <p:nvSpPr>
          <p:cNvPr id="444" name="Google Shape;444;p42"/>
          <p:cNvSpPr/>
          <p:nvPr/>
        </p:nvSpPr>
        <p:spPr>
          <a:xfrm>
            <a:off x="2638362" y="1672948"/>
            <a:ext cx="553200" cy="574500"/>
          </a:xfrm>
          <a:prstGeom prst="roundRect">
            <a:avLst>
              <a:gd fmla="val 34394" name="adj"/>
            </a:avLst>
          </a:prstGeom>
          <a:solidFill>
            <a:schemeClr val="lt2"/>
          </a:solidFill>
          <a:ln cap="flat" cmpd="sng" w="9525">
            <a:solidFill>
              <a:schemeClr val="accent4"/>
            </a:solidFill>
            <a:prstDash val="solid"/>
            <a:round/>
            <a:headEnd len="sm" w="sm" type="none"/>
            <a:tailEnd len="sm" w="sm" type="none"/>
          </a:ln>
          <a:effectLst>
            <a:outerShdw blurRad="1000125" rotWithShape="0" algn="bl">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cxnSp>
        <p:nvCxnSpPr>
          <p:cNvPr id="445" name="Google Shape;445;p42"/>
          <p:cNvCxnSpPr>
            <a:stCxn id="446" idx="3"/>
            <a:endCxn id="443" idx="1"/>
          </p:cNvCxnSpPr>
          <p:nvPr/>
        </p:nvCxnSpPr>
        <p:spPr>
          <a:xfrm>
            <a:off x="1039763" y="1950473"/>
            <a:ext cx="495900" cy="0"/>
          </a:xfrm>
          <a:prstGeom prst="straightConnector1">
            <a:avLst/>
          </a:prstGeom>
          <a:noFill/>
          <a:ln cap="flat" cmpd="sng" w="19050">
            <a:solidFill>
              <a:schemeClr val="dk2"/>
            </a:solidFill>
            <a:prstDash val="solid"/>
            <a:round/>
            <a:headEnd len="med" w="med" type="none"/>
            <a:tailEnd len="med" w="med" type="triangle"/>
          </a:ln>
        </p:spPr>
      </p:cxnSp>
      <p:cxnSp>
        <p:nvCxnSpPr>
          <p:cNvPr id="447" name="Google Shape;447;p42"/>
          <p:cNvCxnSpPr>
            <a:stCxn id="443" idx="3"/>
            <a:endCxn id="444" idx="1"/>
          </p:cNvCxnSpPr>
          <p:nvPr/>
        </p:nvCxnSpPr>
        <p:spPr>
          <a:xfrm>
            <a:off x="2088718" y="1950473"/>
            <a:ext cx="549600" cy="9600"/>
          </a:xfrm>
          <a:prstGeom prst="straightConnector1">
            <a:avLst/>
          </a:prstGeom>
          <a:noFill/>
          <a:ln cap="flat" cmpd="sng" w="19050">
            <a:solidFill>
              <a:schemeClr val="dk2"/>
            </a:solidFill>
            <a:prstDash val="solid"/>
            <a:round/>
            <a:headEnd len="med" w="med" type="none"/>
            <a:tailEnd len="med" w="med" type="triangle"/>
          </a:ln>
        </p:spPr>
      </p:cxnSp>
      <p:sp>
        <p:nvSpPr>
          <p:cNvPr id="448" name="Google Shape;448;p42"/>
          <p:cNvSpPr/>
          <p:nvPr/>
        </p:nvSpPr>
        <p:spPr>
          <a:xfrm>
            <a:off x="4701869" y="1663222"/>
            <a:ext cx="553200" cy="574500"/>
          </a:xfrm>
          <a:prstGeom prst="roundRect">
            <a:avLst>
              <a:gd fmla="val 34394" name="adj"/>
            </a:avLst>
          </a:prstGeom>
          <a:solidFill>
            <a:schemeClr val="lt2"/>
          </a:solidFill>
          <a:ln cap="flat" cmpd="sng" w="9525">
            <a:solidFill>
              <a:schemeClr val="accent4"/>
            </a:solidFill>
            <a:prstDash val="solid"/>
            <a:round/>
            <a:headEnd len="sm" w="sm" type="none"/>
            <a:tailEnd len="sm" w="sm" type="none"/>
          </a:ln>
          <a:effectLst>
            <a:outerShdw blurRad="1000125" rotWithShape="0" algn="bl">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G</a:t>
            </a:r>
            <a:endParaRPr/>
          </a:p>
        </p:txBody>
      </p:sp>
      <p:sp>
        <p:nvSpPr>
          <p:cNvPr id="449" name="Google Shape;449;p42"/>
          <p:cNvSpPr/>
          <p:nvPr/>
        </p:nvSpPr>
        <p:spPr>
          <a:xfrm>
            <a:off x="2153971" y="2905788"/>
            <a:ext cx="553200" cy="574500"/>
          </a:xfrm>
          <a:prstGeom prst="roundRect">
            <a:avLst>
              <a:gd fmla="val 34394" name="adj"/>
            </a:avLst>
          </a:prstGeom>
          <a:solidFill>
            <a:schemeClr val="lt2"/>
          </a:solidFill>
          <a:ln cap="flat" cmpd="sng" w="9525">
            <a:solidFill>
              <a:schemeClr val="accent4"/>
            </a:solidFill>
            <a:prstDash val="solid"/>
            <a:round/>
            <a:headEnd len="sm" w="sm" type="none"/>
            <a:tailEnd len="sm" w="sm" type="none"/>
          </a:ln>
          <a:effectLst>
            <a:outerShdw blurRad="1000125" rotWithShape="0" algn="bl">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D</a:t>
            </a:r>
            <a:endParaRPr/>
          </a:p>
        </p:txBody>
      </p:sp>
      <p:sp>
        <p:nvSpPr>
          <p:cNvPr id="450" name="Google Shape;450;p42"/>
          <p:cNvSpPr/>
          <p:nvPr/>
        </p:nvSpPr>
        <p:spPr>
          <a:xfrm>
            <a:off x="5816029" y="1663222"/>
            <a:ext cx="553200" cy="574500"/>
          </a:xfrm>
          <a:prstGeom prst="roundRect">
            <a:avLst>
              <a:gd fmla="val 34394" name="adj"/>
            </a:avLst>
          </a:prstGeom>
          <a:solidFill>
            <a:schemeClr val="lt2"/>
          </a:solidFill>
          <a:ln cap="flat" cmpd="sng" w="9525">
            <a:solidFill>
              <a:schemeClr val="accent4"/>
            </a:solidFill>
            <a:prstDash val="solid"/>
            <a:round/>
            <a:headEnd len="sm" w="sm" type="none"/>
            <a:tailEnd len="sm" w="sm" type="none"/>
          </a:ln>
          <a:effectLst>
            <a:outerShdw blurRad="1000125" rotWithShape="0" algn="bl">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H</a:t>
            </a:r>
            <a:endParaRPr/>
          </a:p>
        </p:txBody>
      </p:sp>
      <p:sp>
        <p:nvSpPr>
          <p:cNvPr id="451" name="Google Shape;451;p42"/>
          <p:cNvSpPr/>
          <p:nvPr/>
        </p:nvSpPr>
        <p:spPr>
          <a:xfrm>
            <a:off x="3272077" y="2905788"/>
            <a:ext cx="553200" cy="574500"/>
          </a:xfrm>
          <a:prstGeom prst="roundRect">
            <a:avLst>
              <a:gd fmla="val 34394" name="adj"/>
            </a:avLst>
          </a:prstGeom>
          <a:solidFill>
            <a:schemeClr val="lt2"/>
          </a:solidFill>
          <a:ln cap="flat" cmpd="sng" w="9525">
            <a:solidFill>
              <a:schemeClr val="accent4"/>
            </a:solidFill>
            <a:prstDash val="solid"/>
            <a:round/>
            <a:headEnd len="sm" w="sm" type="none"/>
            <a:tailEnd len="sm" w="sm" type="none"/>
          </a:ln>
          <a:effectLst>
            <a:outerShdw blurRad="1000125" rotWithShape="0" algn="bl">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E</a:t>
            </a:r>
            <a:endParaRPr/>
          </a:p>
        </p:txBody>
      </p:sp>
      <p:cxnSp>
        <p:nvCxnSpPr>
          <p:cNvPr id="452" name="Google Shape;452;p42"/>
          <p:cNvCxnSpPr>
            <a:stCxn id="448" idx="3"/>
            <a:endCxn id="450" idx="1"/>
          </p:cNvCxnSpPr>
          <p:nvPr/>
        </p:nvCxnSpPr>
        <p:spPr>
          <a:xfrm>
            <a:off x="5255069" y="1950472"/>
            <a:ext cx="561000" cy="0"/>
          </a:xfrm>
          <a:prstGeom prst="straightConnector1">
            <a:avLst/>
          </a:prstGeom>
          <a:noFill/>
          <a:ln cap="flat" cmpd="sng" w="19050">
            <a:solidFill>
              <a:schemeClr val="dk2"/>
            </a:solidFill>
            <a:prstDash val="solid"/>
            <a:round/>
            <a:headEnd len="med" w="med" type="none"/>
            <a:tailEnd len="med" w="med" type="triangle"/>
          </a:ln>
        </p:spPr>
      </p:cxnSp>
      <p:cxnSp>
        <p:nvCxnSpPr>
          <p:cNvPr id="453" name="Google Shape;453;p42"/>
          <p:cNvCxnSpPr>
            <a:stCxn id="443" idx="2"/>
            <a:endCxn id="449" idx="1"/>
          </p:cNvCxnSpPr>
          <p:nvPr/>
        </p:nvCxnSpPr>
        <p:spPr>
          <a:xfrm>
            <a:off x="1812118" y="2237723"/>
            <a:ext cx="342000" cy="955200"/>
          </a:xfrm>
          <a:prstGeom prst="straightConnector1">
            <a:avLst/>
          </a:prstGeom>
          <a:noFill/>
          <a:ln cap="flat" cmpd="sng" w="19050">
            <a:solidFill>
              <a:schemeClr val="dk2"/>
            </a:solidFill>
            <a:prstDash val="solid"/>
            <a:round/>
            <a:headEnd len="med" w="med" type="none"/>
            <a:tailEnd len="med" w="med" type="triangle"/>
          </a:ln>
        </p:spPr>
      </p:cxnSp>
      <p:cxnSp>
        <p:nvCxnSpPr>
          <p:cNvPr id="454" name="Google Shape;454;p42"/>
          <p:cNvCxnSpPr>
            <a:stCxn id="451" idx="3"/>
            <a:endCxn id="455" idx="2"/>
          </p:cNvCxnSpPr>
          <p:nvPr/>
        </p:nvCxnSpPr>
        <p:spPr>
          <a:xfrm flipH="1" rot="10800000">
            <a:off x="3825277" y="2237838"/>
            <a:ext cx="127200" cy="955200"/>
          </a:xfrm>
          <a:prstGeom prst="straightConnector1">
            <a:avLst/>
          </a:prstGeom>
          <a:noFill/>
          <a:ln cap="flat" cmpd="sng" w="19050">
            <a:solidFill>
              <a:schemeClr val="dk2"/>
            </a:solidFill>
            <a:prstDash val="solid"/>
            <a:round/>
            <a:headEnd len="med" w="med" type="none"/>
            <a:tailEnd len="med" w="med" type="triangle"/>
          </a:ln>
        </p:spPr>
      </p:cxnSp>
      <p:sp>
        <p:nvSpPr>
          <p:cNvPr id="446" name="Google Shape;446;p42"/>
          <p:cNvSpPr/>
          <p:nvPr/>
        </p:nvSpPr>
        <p:spPr>
          <a:xfrm>
            <a:off x="486563" y="1663223"/>
            <a:ext cx="553200" cy="574500"/>
          </a:xfrm>
          <a:prstGeom prst="roundRect">
            <a:avLst>
              <a:gd fmla="val 34394" name="adj"/>
            </a:avLst>
          </a:prstGeom>
          <a:solidFill>
            <a:schemeClr val="lt2"/>
          </a:solidFill>
          <a:ln cap="flat" cmpd="sng" w="9525">
            <a:solidFill>
              <a:schemeClr val="accent4"/>
            </a:solidFill>
            <a:prstDash val="solid"/>
            <a:round/>
            <a:headEnd len="sm" w="sm" type="none"/>
            <a:tailEnd len="sm" w="sm" type="none"/>
          </a:ln>
          <a:effectLst>
            <a:outerShdw blurRad="1000125" rotWithShape="0" algn="bl">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sp>
        <p:nvSpPr>
          <p:cNvPr id="455" name="Google Shape;455;p42"/>
          <p:cNvSpPr/>
          <p:nvPr/>
        </p:nvSpPr>
        <p:spPr>
          <a:xfrm>
            <a:off x="3675774" y="1663213"/>
            <a:ext cx="553200" cy="574500"/>
          </a:xfrm>
          <a:prstGeom prst="roundRect">
            <a:avLst>
              <a:gd fmla="val 34394" name="adj"/>
            </a:avLst>
          </a:prstGeom>
          <a:solidFill>
            <a:schemeClr val="lt2"/>
          </a:solidFill>
          <a:ln cap="flat" cmpd="sng" w="9525">
            <a:solidFill>
              <a:schemeClr val="accent4"/>
            </a:solidFill>
            <a:prstDash val="solid"/>
            <a:round/>
            <a:headEnd len="sm" w="sm" type="none"/>
            <a:tailEnd len="sm" w="sm" type="none"/>
          </a:ln>
          <a:effectLst>
            <a:outerShdw blurRad="1000125" rotWithShape="0" algn="bl">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F</a:t>
            </a:r>
            <a:endParaRPr/>
          </a:p>
        </p:txBody>
      </p:sp>
      <p:cxnSp>
        <p:nvCxnSpPr>
          <p:cNvPr id="456" name="Google Shape;456;p42"/>
          <p:cNvCxnSpPr>
            <a:stCxn id="444" idx="3"/>
            <a:endCxn id="451" idx="0"/>
          </p:cNvCxnSpPr>
          <p:nvPr/>
        </p:nvCxnSpPr>
        <p:spPr>
          <a:xfrm>
            <a:off x="3191562" y="1960198"/>
            <a:ext cx="357000" cy="945600"/>
          </a:xfrm>
          <a:prstGeom prst="straightConnector1">
            <a:avLst/>
          </a:prstGeom>
          <a:noFill/>
          <a:ln cap="flat" cmpd="sng" w="19050">
            <a:solidFill>
              <a:schemeClr val="dk2"/>
            </a:solidFill>
            <a:prstDash val="solid"/>
            <a:round/>
            <a:headEnd len="med" w="med" type="none"/>
            <a:tailEnd len="med" w="med" type="triangle"/>
          </a:ln>
        </p:spPr>
      </p:cxnSp>
      <p:cxnSp>
        <p:nvCxnSpPr>
          <p:cNvPr id="457" name="Google Shape;457;p42"/>
          <p:cNvCxnSpPr>
            <a:stCxn id="449" idx="3"/>
            <a:endCxn id="451" idx="1"/>
          </p:cNvCxnSpPr>
          <p:nvPr/>
        </p:nvCxnSpPr>
        <p:spPr>
          <a:xfrm>
            <a:off x="2707171" y="3193038"/>
            <a:ext cx="564900" cy="0"/>
          </a:xfrm>
          <a:prstGeom prst="straightConnector1">
            <a:avLst/>
          </a:prstGeom>
          <a:noFill/>
          <a:ln cap="flat" cmpd="sng" w="19050">
            <a:solidFill>
              <a:schemeClr val="dk2"/>
            </a:solidFill>
            <a:prstDash val="solid"/>
            <a:round/>
            <a:headEnd len="med" w="med" type="none"/>
            <a:tailEnd len="med" w="med" type="triangle"/>
          </a:ln>
        </p:spPr>
      </p:cxnSp>
      <p:cxnSp>
        <p:nvCxnSpPr>
          <p:cNvPr id="458" name="Google Shape;458;p42"/>
          <p:cNvCxnSpPr>
            <a:stCxn id="455" idx="3"/>
            <a:endCxn id="448" idx="1"/>
          </p:cNvCxnSpPr>
          <p:nvPr/>
        </p:nvCxnSpPr>
        <p:spPr>
          <a:xfrm>
            <a:off x="4228974" y="1950463"/>
            <a:ext cx="472800" cy="0"/>
          </a:xfrm>
          <a:prstGeom prst="straightConnector1">
            <a:avLst/>
          </a:prstGeom>
          <a:noFill/>
          <a:ln cap="flat" cmpd="sng" w="19050">
            <a:solidFill>
              <a:schemeClr val="dk2"/>
            </a:solidFill>
            <a:prstDash val="solid"/>
            <a:round/>
            <a:headEnd len="med" w="med" type="none"/>
            <a:tailEnd len="med" w="med" type="triangle"/>
          </a:ln>
        </p:spPr>
      </p:cxnSp>
      <p:sp>
        <p:nvSpPr>
          <p:cNvPr id="459" name="Google Shape;459;p42"/>
          <p:cNvSpPr/>
          <p:nvPr/>
        </p:nvSpPr>
        <p:spPr>
          <a:xfrm>
            <a:off x="6930183" y="1663222"/>
            <a:ext cx="553200" cy="574500"/>
          </a:xfrm>
          <a:prstGeom prst="roundRect">
            <a:avLst>
              <a:gd fmla="val 34394" name="adj"/>
            </a:avLst>
          </a:prstGeom>
          <a:solidFill>
            <a:schemeClr val="lt2"/>
          </a:solidFill>
          <a:ln cap="flat" cmpd="sng" w="9525">
            <a:solidFill>
              <a:schemeClr val="accent4"/>
            </a:solidFill>
            <a:prstDash val="solid"/>
            <a:round/>
            <a:headEnd len="sm" w="sm" type="none"/>
            <a:tailEnd len="sm" w="sm" type="none"/>
          </a:ln>
          <a:effectLst>
            <a:outerShdw blurRad="1000125" rotWithShape="0" algn="bl">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I</a:t>
            </a:r>
            <a:endParaRPr/>
          </a:p>
        </p:txBody>
      </p:sp>
      <p:cxnSp>
        <p:nvCxnSpPr>
          <p:cNvPr id="460" name="Google Shape;460;p42"/>
          <p:cNvCxnSpPr>
            <a:stCxn id="450" idx="3"/>
            <a:endCxn id="459" idx="1"/>
          </p:cNvCxnSpPr>
          <p:nvPr/>
        </p:nvCxnSpPr>
        <p:spPr>
          <a:xfrm>
            <a:off x="6369229" y="1950472"/>
            <a:ext cx="561000" cy="0"/>
          </a:xfrm>
          <a:prstGeom prst="straightConnector1">
            <a:avLst/>
          </a:prstGeom>
          <a:noFill/>
          <a:ln cap="flat" cmpd="sng" w="19050">
            <a:solidFill>
              <a:schemeClr val="dk2"/>
            </a:solidFill>
            <a:prstDash val="solid"/>
            <a:round/>
            <a:headEnd len="med" w="med" type="none"/>
            <a:tailEnd len="med" w="med" type="triangle"/>
          </a:ln>
        </p:spPr>
      </p:cxnSp>
      <p:sp>
        <p:nvSpPr>
          <p:cNvPr id="461" name="Google Shape;461;p42"/>
          <p:cNvSpPr/>
          <p:nvPr/>
        </p:nvSpPr>
        <p:spPr>
          <a:xfrm>
            <a:off x="8044323" y="1663225"/>
            <a:ext cx="650400" cy="574500"/>
          </a:xfrm>
          <a:prstGeom prst="roundRect">
            <a:avLst>
              <a:gd fmla="val 34394" name="adj"/>
            </a:avLst>
          </a:prstGeom>
          <a:solidFill>
            <a:schemeClr val="lt2"/>
          </a:solidFill>
          <a:ln cap="flat" cmpd="sng" w="9525">
            <a:solidFill>
              <a:schemeClr val="accent4"/>
            </a:solidFill>
            <a:prstDash val="solid"/>
            <a:round/>
            <a:headEnd len="sm" w="sm" type="none"/>
            <a:tailEnd len="sm" w="sm" type="none"/>
          </a:ln>
          <a:effectLst>
            <a:outerShdw blurRad="1000125" rotWithShape="0" algn="bl">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J</a:t>
            </a:r>
            <a:endParaRPr/>
          </a:p>
        </p:txBody>
      </p:sp>
      <p:cxnSp>
        <p:nvCxnSpPr>
          <p:cNvPr id="462" name="Google Shape;462;p42"/>
          <p:cNvCxnSpPr>
            <a:stCxn id="459" idx="3"/>
            <a:endCxn id="461" idx="1"/>
          </p:cNvCxnSpPr>
          <p:nvPr/>
        </p:nvCxnSpPr>
        <p:spPr>
          <a:xfrm>
            <a:off x="7483383" y="1950472"/>
            <a:ext cx="561000" cy="0"/>
          </a:xfrm>
          <a:prstGeom prst="straightConnector1">
            <a:avLst/>
          </a:prstGeom>
          <a:noFill/>
          <a:ln cap="flat" cmpd="sng" w="19050">
            <a:solidFill>
              <a:schemeClr val="dk2"/>
            </a:solidFill>
            <a:prstDash val="solid"/>
            <a:round/>
            <a:headEnd len="med" w="med" type="none"/>
            <a:tailEnd len="med" w="med" type="triangle"/>
          </a:ln>
        </p:spPr>
      </p:cxnSp>
      <p:sp>
        <p:nvSpPr>
          <p:cNvPr id="463" name="Google Shape;463;p42"/>
          <p:cNvSpPr/>
          <p:nvPr/>
        </p:nvSpPr>
        <p:spPr>
          <a:xfrm>
            <a:off x="8044322" y="2905800"/>
            <a:ext cx="650400" cy="574500"/>
          </a:xfrm>
          <a:prstGeom prst="roundRect">
            <a:avLst>
              <a:gd fmla="val 34394" name="adj"/>
            </a:avLst>
          </a:prstGeom>
          <a:solidFill>
            <a:schemeClr val="lt2"/>
          </a:solidFill>
          <a:ln cap="flat" cmpd="sng" w="9525">
            <a:solidFill>
              <a:schemeClr val="accent4"/>
            </a:solidFill>
            <a:prstDash val="solid"/>
            <a:round/>
            <a:headEnd len="sm" w="sm" type="none"/>
            <a:tailEnd len="sm" w="sm" type="none"/>
          </a:ln>
          <a:effectLst>
            <a:outerShdw blurRad="1000125" rotWithShape="0" algn="bl">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K</a:t>
            </a:r>
            <a:endParaRPr/>
          </a:p>
        </p:txBody>
      </p:sp>
      <p:cxnSp>
        <p:nvCxnSpPr>
          <p:cNvPr id="464" name="Google Shape;464;p42"/>
          <p:cNvCxnSpPr>
            <a:stCxn id="461" idx="2"/>
            <a:endCxn id="463" idx="0"/>
          </p:cNvCxnSpPr>
          <p:nvPr/>
        </p:nvCxnSpPr>
        <p:spPr>
          <a:xfrm>
            <a:off x="8369523" y="2237725"/>
            <a:ext cx="0" cy="668100"/>
          </a:xfrm>
          <a:prstGeom prst="straightConnector1">
            <a:avLst/>
          </a:prstGeom>
          <a:noFill/>
          <a:ln cap="flat" cmpd="sng" w="19050">
            <a:solidFill>
              <a:schemeClr val="dk2"/>
            </a:solidFill>
            <a:prstDash val="solid"/>
            <a:round/>
            <a:headEnd len="med" w="med" type="none"/>
            <a:tailEnd len="med" w="med" type="triangle"/>
          </a:ln>
        </p:spPr>
      </p:cxnSp>
      <p:sp>
        <p:nvSpPr>
          <p:cNvPr id="465" name="Google Shape;465;p42"/>
          <p:cNvSpPr/>
          <p:nvPr/>
        </p:nvSpPr>
        <p:spPr>
          <a:xfrm>
            <a:off x="6832974" y="2905800"/>
            <a:ext cx="650400" cy="574500"/>
          </a:xfrm>
          <a:prstGeom prst="roundRect">
            <a:avLst>
              <a:gd fmla="val 34394" name="adj"/>
            </a:avLst>
          </a:prstGeom>
          <a:solidFill>
            <a:schemeClr val="lt2"/>
          </a:solidFill>
          <a:ln cap="flat" cmpd="sng" w="9525">
            <a:solidFill>
              <a:schemeClr val="accent4"/>
            </a:solidFill>
            <a:prstDash val="solid"/>
            <a:round/>
            <a:headEnd len="sm" w="sm" type="none"/>
            <a:tailEnd len="sm" w="sm" type="none"/>
          </a:ln>
          <a:effectLst>
            <a:outerShdw blurRad="1000125" rotWithShape="0" algn="bl">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L</a:t>
            </a:r>
            <a:endParaRPr/>
          </a:p>
        </p:txBody>
      </p:sp>
      <p:cxnSp>
        <p:nvCxnSpPr>
          <p:cNvPr id="466" name="Google Shape;466;p42"/>
          <p:cNvCxnSpPr>
            <a:stCxn id="463" idx="1"/>
            <a:endCxn id="465" idx="3"/>
          </p:cNvCxnSpPr>
          <p:nvPr/>
        </p:nvCxnSpPr>
        <p:spPr>
          <a:xfrm rot="10800000">
            <a:off x="7483322" y="3193050"/>
            <a:ext cx="561000" cy="0"/>
          </a:xfrm>
          <a:prstGeom prst="straightConnector1">
            <a:avLst/>
          </a:prstGeom>
          <a:noFill/>
          <a:ln cap="flat" cmpd="sng" w="19050">
            <a:solidFill>
              <a:schemeClr val="dk2"/>
            </a:solidFill>
            <a:prstDash val="solid"/>
            <a:round/>
            <a:headEnd len="med" w="med" type="none"/>
            <a:tailEnd len="med" w="med" type="triangle"/>
          </a:ln>
        </p:spPr>
      </p:cxnSp>
      <p:sp>
        <p:nvSpPr>
          <p:cNvPr id="467" name="Google Shape;467;p42"/>
          <p:cNvSpPr/>
          <p:nvPr/>
        </p:nvSpPr>
        <p:spPr>
          <a:xfrm>
            <a:off x="5718824" y="2905800"/>
            <a:ext cx="650400" cy="574500"/>
          </a:xfrm>
          <a:prstGeom prst="roundRect">
            <a:avLst>
              <a:gd fmla="val 34394" name="adj"/>
            </a:avLst>
          </a:prstGeom>
          <a:solidFill>
            <a:schemeClr val="lt2"/>
          </a:solidFill>
          <a:ln cap="flat" cmpd="sng" w="9525">
            <a:solidFill>
              <a:schemeClr val="accent4"/>
            </a:solidFill>
            <a:prstDash val="solid"/>
            <a:round/>
            <a:headEnd len="sm" w="sm" type="none"/>
            <a:tailEnd len="sm" w="sm" type="none"/>
          </a:ln>
          <a:effectLst>
            <a:outerShdw blurRad="1000125" rotWithShape="0" algn="bl">
              <a:schemeClr val="accent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M</a:t>
            </a:r>
            <a:endParaRPr/>
          </a:p>
        </p:txBody>
      </p:sp>
      <p:cxnSp>
        <p:nvCxnSpPr>
          <p:cNvPr id="468" name="Google Shape;468;p42"/>
          <p:cNvCxnSpPr>
            <a:stCxn id="465" idx="1"/>
            <a:endCxn id="467" idx="3"/>
          </p:cNvCxnSpPr>
          <p:nvPr/>
        </p:nvCxnSpPr>
        <p:spPr>
          <a:xfrm rot="10800000">
            <a:off x="6369174" y="3193050"/>
            <a:ext cx="463800" cy="0"/>
          </a:xfrm>
          <a:prstGeom prst="straightConnector1">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3"/>
          <p:cNvSpPr txBox="1"/>
          <p:nvPr>
            <p:ph type="title"/>
          </p:nvPr>
        </p:nvSpPr>
        <p:spPr>
          <a:xfrm>
            <a:off x="1302050" y="299000"/>
            <a:ext cx="6480000" cy="42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200"/>
              <a:t>CPM - Critical Path Method</a:t>
            </a:r>
            <a:endParaRPr sz="3200"/>
          </a:p>
        </p:txBody>
      </p:sp>
      <p:sp>
        <p:nvSpPr>
          <p:cNvPr id="474" name="Google Shape;474;p43"/>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75" name="Google Shape;475;p43"/>
          <p:cNvGrpSpPr/>
          <p:nvPr/>
        </p:nvGrpSpPr>
        <p:grpSpPr>
          <a:xfrm>
            <a:off x="497900" y="921925"/>
            <a:ext cx="1190700" cy="513000"/>
            <a:chOff x="793850" y="1075000"/>
            <a:chExt cx="1190700" cy="513000"/>
          </a:xfrm>
        </p:grpSpPr>
        <p:sp>
          <p:nvSpPr>
            <p:cNvPr id="476" name="Google Shape;476;p43"/>
            <p:cNvSpPr/>
            <p:nvPr/>
          </p:nvSpPr>
          <p:spPr>
            <a:xfrm>
              <a:off x="7938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sp>
          <p:nvSpPr>
            <p:cNvPr id="477" name="Google Shape;477;p43"/>
            <p:cNvSpPr/>
            <p:nvPr/>
          </p:nvSpPr>
          <p:spPr>
            <a:xfrm>
              <a:off x="11907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478" name="Google Shape;478;p43"/>
            <p:cNvSpPr/>
            <p:nvPr/>
          </p:nvSpPr>
          <p:spPr>
            <a:xfrm>
              <a:off x="15876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12</a:t>
              </a:r>
              <a:endParaRPr/>
            </a:p>
          </p:txBody>
        </p:sp>
        <p:sp>
          <p:nvSpPr>
            <p:cNvPr id="479" name="Google Shape;479;p43"/>
            <p:cNvSpPr/>
            <p:nvPr/>
          </p:nvSpPr>
          <p:spPr>
            <a:xfrm>
              <a:off x="15876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12</a:t>
              </a:r>
              <a:endParaRPr/>
            </a:p>
          </p:txBody>
        </p:sp>
        <p:sp>
          <p:nvSpPr>
            <p:cNvPr id="480" name="Google Shape;480;p43"/>
            <p:cNvSpPr/>
            <p:nvPr/>
          </p:nvSpPr>
          <p:spPr>
            <a:xfrm>
              <a:off x="11907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12</a:t>
              </a:r>
              <a:endParaRPr/>
            </a:p>
          </p:txBody>
        </p:sp>
        <p:sp>
          <p:nvSpPr>
            <p:cNvPr id="481" name="Google Shape;481;p43"/>
            <p:cNvSpPr/>
            <p:nvPr/>
          </p:nvSpPr>
          <p:spPr>
            <a:xfrm>
              <a:off x="7938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0</a:t>
              </a:r>
              <a:endParaRPr/>
            </a:p>
          </p:txBody>
        </p:sp>
      </p:grpSp>
      <p:grpSp>
        <p:nvGrpSpPr>
          <p:cNvPr id="482" name="Google Shape;482;p43"/>
          <p:cNvGrpSpPr/>
          <p:nvPr/>
        </p:nvGrpSpPr>
        <p:grpSpPr>
          <a:xfrm>
            <a:off x="2113675" y="921925"/>
            <a:ext cx="1190700" cy="513000"/>
            <a:chOff x="793850" y="1075000"/>
            <a:chExt cx="1190700" cy="513000"/>
          </a:xfrm>
        </p:grpSpPr>
        <p:sp>
          <p:nvSpPr>
            <p:cNvPr id="483" name="Google Shape;483;p43"/>
            <p:cNvSpPr/>
            <p:nvPr/>
          </p:nvSpPr>
          <p:spPr>
            <a:xfrm>
              <a:off x="7938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12</a:t>
              </a:r>
              <a:endParaRPr/>
            </a:p>
          </p:txBody>
        </p:sp>
        <p:sp>
          <p:nvSpPr>
            <p:cNvPr id="484" name="Google Shape;484;p43"/>
            <p:cNvSpPr/>
            <p:nvPr/>
          </p:nvSpPr>
          <p:spPr>
            <a:xfrm>
              <a:off x="11907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t>
              </a:r>
              <a:endParaRPr/>
            </a:p>
          </p:txBody>
        </p:sp>
        <p:sp>
          <p:nvSpPr>
            <p:cNvPr id="485" name="Google Shape;485;p43"/>
            <p:cNvSpPr/>
            <p:nvPr/>
          </p:nvSpPr>
          <p:spPr>
            <a:xfrm>
              <a:off x="15876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13</a:t>
              </a:r>
              <a:endParaRPr/>
            </a:p>
          </p:txBody>
        </p:sp>
        <p:sp>
          <p:nvSpPr>
            <p:cNvPr id="486" name="Google Shape;486;p43"/>
            <p:cNvSpPr/>
            <p:nvPr/>
          </p:nvSpPr>
          <p:spPr>
            <a:xfrm>
              <a:off x="15876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13</a:t>
              </a:r>
              <a:endParaRPr/>
            </a:p>
          </p:txBody>
        </p:sp>
        <p:sp>
          <p:nvSpPr>
            <p:cNvPr id="487" name="Google Shape;487;p43"/>
            <p:cNvSpPr/>
            <p:nvPr/>
          </p:nvSpPr>
          <p:spPr>
            <a:xfrm>
              <a:off x="11907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488" name="Google Shape;488;p43"/>
            <p:cNvSpPr/>
            <p:nvPr/>
          </p:nvSpPr>
          <p:spPr>
            <a:xfrm>
              <a:off x="7938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12</a:t>
              </a:r>
              <a:endParaRPr/>
            </a:p>
          </p:txBody>
        </p:sp>
      </p:grpSp>
      <p:grpSp>
        <p:nvGrpSpPr>
          <p:cNvPr id="489" name="Google Shape;489;p43"/>
          <p:cNvGrpSpPr/>
          <p:nvPr/>
        </p:nvGrpSpPr>
        <p:grpSpPr>
          <a:xfrm>
            <a:off x="3665650" y="921925"/>
            <a:ext cx="1190700" cy="513000"/>
            <a:chOff x="793850" y="1075000"/>
            <a:chExt cx="1190700" cy="513000"/>
          </a:xfrm>
        </p:grpSpPr>
        <p:sp>
          <p:nvSpPr>
            <p:cNvPr id="490" name="Google Shape;490;p43"/>
            <p:cNvSpPr/>
            <p:nvPr/>
          </p:nvSpPr>
          <p:spPr>
            <a:xfrm>
              <a:off x="7938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13</a:t>
              </a:r>
              <a:endParaRPr/>
            </a:p>
          </p:txBody>
        </p:sp>
        <p:sp>
          <p:nvSpPr>
            <p:cNvPr id="491" name="Google Shape;491;p43"/>
            <p:cNvSpPr/>
            <p:nvPr/>
          </p:nvSpPr>
          <p:spPr>
            <a:xfrm>
              <a:off x="11907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endParaRPr/>
            </a:p>
          </p:txBody>
        </p:sp>
        <p:sp>
          <p:nvSpPr>
            <p:cNvPr id="492" name="Google Shape;492;p43"/>
            <p:cNvSpPr/>
            <p:nvPr/>
          </p:nvSpPr>
          <p:spPr>
            <a:xfrm>
              <a:off x="15876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16</a:t>
              </a:r>
              <a:endParaRPr/>
            </a:p>
          </p:txBody>
        </p:sp>
        <p:sp>
          <p:nvSpPr>
            <p:cNvPr id="493" name="Google Shape;493;p43"/>
            <p:cNvSpPr/>
            <p:nvPr/>
          </p:nvSpPr>
          <p:spPr>
            <a:xfrm>
              <a:off x="15876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16</a:t>
              </a:r>
              <a:endParaRPr/>
            </a:p>
          </p:txBody>
        </p:sp>
        <p:sp>
          <p:nvSpPr>
            <p:cNvPr id="494" name="Google Shape;494;p43"/>
            <p:cNvSpPr/>
            <p:nvPr/>
          </p:nvSpPr>
          <p:spPr>
            <a:xfrm>
              <a:off x="11907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495" name="Google Shape;495;p43"/>
            <p:cNvSpPr/>
            <p:nvPr/>
          </p:nvSpPr>
          <p:spPr>
            <a:xfrm>
              <a:off x="7938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13</a:t>
              </a:r>
              <a:endParaRPr/>
            </a:p>
          </p:txBody>
        </p:sp>
      </p:grpSp>
      <p:grpSp>
        <p:nvGrpSpPr>
          <p:cNvPr id="496" name="Google Shape;496;p43"/>
          <p:cNvGrpSpPr/>
          <p:nvPr/>
        </p:nvGrpSpPr>
        <p:grpSpPr>
          <a:xfrm>
            <a:off x="3665650" y="1935600"/>
            <a:ext cx="1190700" cy="513000"/>
            <a:chOff x="793850" y="1075000"/>
            <a:chExt cx="1190700" cy="513000"/>
          </a:xfrm>
        </p:grpSpPr>
        <p:sp>
          <p:nvSpPr>
            <p:cNvPr id="497" name="Google Shape;497;p43"/>
            <p:cNvSpPr/>
            <p:nvPr/>
          </p:nvSpPr>
          <p:spPr>
            <a:xfrm>
              <a:off x="7938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13</a:t>
              </a:r>
              <a:endParaRPr/>
            </a:p>
          </p:txBody>
        </p:sp>
        <p:sp>
          <p:nvSpPr>
            <p:cNvPr id="498" name="Google Shape;498;p43"/>
            <p:cNvSpPr/>
            <p:nvPr/>
          </p:nvSpPr>
          <p:spPr>
            <a:xfrm>
              <a:off x="11907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t>
              </a:r>
              <a:endParaRPr/>
            </a:p>
          </p:txBody>
        </p:sp>
        <p:sp>
          <p:nvSpPr>
            <p:cNvPr id="499" name="Google Shape;499;p43"/>
            <p:cNvSpPr/>
            <p:nvPr/>
          </p:nvSpPr>
          <p:spPr>
            <a:xfrm>
              <a:off x="15876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15</a:t>
              </a:r>
              <a:endParaRPr/>
            </a:p>
          </p:txBody>
        </p:sp>
        <p:sp>
          <p:nvSpPr>
            <p:cNvPr id="500" name="Google Shape;500;p43"/>
            <p:cNvSpPr/>
            <p:nvPr/>
          </p:nvSpPr>
          <p:spPr>
            <a:xfrm>
              <a:off x="15876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16</a:t>
              </a:r>
              <a:endParaRPr/>
            </a:p>
          </p:txBody>
        </p:sp>
        <p:sp>
          <p:nvSpPr>
            <p:cNvPr id="501" name="Google Shape;501;p43"/>
            <p:cNvSpPr/>
            <p:nvPr/>
          </p:nvSpPr>
          <p:spPr>
            <a:xfrm>
              <a:off x="11907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502" name="Google Shape;502;p43"/>
            <p:cNvSpPr/>
            <p:nvPr/>
          </p:nvSpPr>
          <p:spPr>
            <a:xfrm>
              <a:off x="7938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14</a:t>
              </a:r>
              <a:endParaRPr/>
            </a:p>
          </p:txBody>
        </p:sp>
      </p:grpSp>
      <p:grpSp>
        <p:nvGrpSpPr>
          <p:cNvPr id="503" name="Google Shape;503;p43"/>
          <p:cNvGrpSpPr/>
          <p:nvPr/>
        </p:nvGrpSpPr>
        <p:grpSpPr>
          <a:xfrm>
            <a:off x="5449025" y="921925"/>
            <a:ext cx="1190700" cy="513000"/>
            <a:chOff x="793850" y="1075000"/>
            <a:chExt cx="1190700" cy="513000"/>
          </a:xfrm>
        </p:grpSpPr>
        <p:sp>
          <p:nvSpPr>
            <p:cNvPr id="504" name="Google Shape;504;p43"/>
            <p:cNvSpPr/>
            <p:nvPr/>
          </p:nvSpPr>
          <p:spPr>
            <a:xfrm>
              <a:off x="7938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16</a:t>
              </a:r>
              <a:endParaRPr/>
            </a:p>
          </p:txBody>
        </p:sp>
        <p:sp>
          <p:nvSpPr>
            <p:cNvPr id="505" name="Google Shape;505;p43"/>
            <p:cNvSpPr/>
            <p:nvPr/>
          </p:nvSpPr>
          <p:spPr>
            <a:xfrm>
              <a:off x="11907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a:t>
              </a:r>
              <a:endParaRPr/>
            </a:p>
          </p:txBody>
        </p:sp>
        <p:sp>
          <p:nvSpPr>
            <p:cNvPr id="506" name="Google Shape;506;p43"/>
            <p:cNvSpPr/>
            <p:nvPr/>
          </p:nvSpPr>
          <p:spPr>
            <a:xfrm>
              <a:off x="15876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20</a:t>
              </a:r>
              <a:endParaRPr/>
            </a:p>
          </p:txBody>
        </p:sp>
        <p:sp>
          <p:nvSpPr>
            <p:cNvPr id="507" name="Google Shape;507;p43"/>
            <p:cNvSpPr/>
            <p:nvPr/>
          </p:nvSpPr>
          <p:spPr>
            <a:xfrm>
              <a:off x="15876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20</a:t>
              </a:r>
              <a:endParaRPr/>
            </a:p>
          </p:txBody>
        </p:sp>
        <p:sp>
          <p:nvSpPr>
            <p:cNvPr id="508" name="Google Shape;508;p43"/>
            <p:cNvSpPr/>
            <p:nvPr/>
          </p:nvSpPr>
          <p:spPr>
            <a:xfrm>
              <a:off x="11907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a:t>
              </a:r>
              <a:endParaRPr/>
            </a:p>
          </p:txBody>
        </p:sp>
        <p:sp>
          <p:nvSpPr>
            <p:cNvPr id="509" name="Google Shape;509;p43"/>
            <p:cNvSpPr/>
            <p:nvPr/>
          </p:nvSpPr>
          <p:spPr>
            <a:xfrm>
              <a:off x="7938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16</a:t>
              </a:r>
              <a:endParaRPr/>
            </a:p>
          </p:txBody>
        </p:sp>
      </p:grpSp>
      <p:grpSp>
        <p:nvGrpSpPr>
          <p:cNvPr id="510" name="Google Shape;510;p43"/>
          <p:cNvGrpSpPr/>
          <p:nvPr/>
        </p:nvGrpSpPr>
        <p:grpSpPr>
          <a:xfrm>
            <a:off x="7096850" y="934500"/>
            <a:ext cx="1190700" cy="513000"/>
            <a:chOff x="793850" y="1075000"/>
            <a:chExt cx="1190700" cy="513000"/>
          </a:xfrm>
        </p:grpSpPr>
        <p:sp>
          <p:nvSpPr>
            <p:cNvPr id="511" name="Google Shape;511;p43"/>
            <p:cNvSpPr/>
            <p:nvPr/>
          </p:nvSpPr>
          <p:spPr>
            <a:xfrm>
              <a:off x="7938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20</a:t>
              </a:r>
              <a:endParaRPr/>
            </a:p>
          </p:txBody>
        </p:sp>
        <p:sp>
          <p:nvSpPr>
            <p:cNvPr id="512" name="Google Shape;512;p43"/>
            <p:cNvSpPr/>
            <p:nvPr/>
          </p:nvSpPr>
          <p:spPr>
            <a:xfrm>
              <a:off x="11907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F</a:t>
              </a:r>
              <a:endParaRPr/>
            </a:p>
          </p:txBody>
        </p:sp>
        <p:sp>
          <p:nvSpPr>
            <p:cNvPr id="513" name="Google Shape;513;p43"/>
            <p:cNvSpPr/>
            <p:nvPr/>
          </p:nvSpPr>
          <p:spPr>
            <a:xfrm>
              <a:off x="15876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22</a:t>
              </a:r>
              <a:endParaRPr/>
            </a:p>
          </p:txBody>
        </p:sp>
        <p:sp>
          <p:nvSpPr>
            <p:cNvPr id="514" name="Google Shape;514;p43"/>
            <p:cNvSpPr/>
            <p:nvPr/>
          </p:nvSpPr>
          <p:spPr>
            <a:xfrm>
              <a:off x="15876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22</a:t>
              </a:r>
              <a:endParaRPr/>
            </a:p>
          </p:txBody>
        </p:sp>
        <p:sp>
          <p:nvSpPr>
            <p:cNvPr id="515" name="Google Shape;515;p43"/>
            <p:cNvSpPr/>
            <p:nvPr/>
          </p:nvSpPr>
          <p:spPr>
            <a:xfrm>
              <a:off x="11907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endParaRPr/>
            </a:p>
          </p:txBody>
        </p:sp>
        <p:sp>
          <p:nvSpPr>
            <p:cNvPr id="516" name="Google Shape;516;p43"/>
            <p:cNvSpPr/>
            <p:nvPr/>
          </p:nvSpPr>
          <p:spPr>
            <a:xfrm>
              <a:off x="7938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20</a:t>
              </a:r>
              <a:endParaRPr/>
            </a:p>
          </p:txBody>
        </p:sp>
      </p:grpSp>
      <p:grpSp>
        <p:nvGrpSpPr>
          <p:cNvPr id="517" name="Google Shape;517;p43"/>
          <p:cNvGrpSpPr/>
          <p:nvPr/>
        </p:nvGrpSpPr>
        <p:grpSpPr>
          <a:xfrm>
            <a:off x="7185375" y="1935600"/>
            <a:ext cx="1190700" cy="513000"/>
            <a:chOff x="793850" y="1075000"/>
            <a:chExt cx="1190700" cy="513000"/>
          </a:xfrm>
        </p:grpSpPr>
        <p:sp>
          <p:nvSpPr>
            <p:cNvPr id="518" name="Google Shape;518;p43"/>
            <p:cNvSpPr/>
            <p:nvPr/>
          </p:nvSpPr>
          <p:spPr>
            <a:xfrm>
              <a:off x="7938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22</a:t>
              </a:r>
              <a:endParaRPr/>
            </a:p>
          </p:txBody>
        </p:sp>
        <p:sp>
          <p:nvSpPr>
            <p:cNvPr id="519" name="Google Shape;519;p43"/>
            <p:cNvSpPr/>
            <p:nvPr/>
          </p:nvSpPr>
          <p:spPr>
            <a:xfrm>
              <a:off x="11907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a:t>
              </a:r>
              <a:endParaRPr/>
            </a:p>
          </p:txBody>
        </p:sp>
        <p:sp>
          <p:nvSpPr>
            <p:cNvPr id="520" name="Google Shape;520;p43"/>
            <p:cNvSpPr/>
            <p:nvPr/>
          </p:nvSpPr>
          <p:spPr>
            <a:xfrm>
              <a:off x="15876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40</a:t>
              </a:r>
              <a:endParaRPr/>
            </a:p>
          </p:txBody>
        </p:sp>
        <p:sp>
          <p:nvSpPr>
            <p:cNvPr id="521" name="Google Shape;521;p43"/>
            <p:cNvSpPr/>
            <p:nvPr/>
          </p:nvSpPr>
          <p:spPr>
            <a:xfrm>
              <a:off x="15876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40</a:t>
              </a:r>
              <a:endParaRPr/>
            </a:p>
          </p:txBody>
        </p:sp>
        <p:sp>
          <p:nvSpPr>
            <p:cNvPr id="522" name="Google Shape;522;p43"/>
            <p:cNvSpPr/>
            <p:nvPr/>
          </p:nvSpPr>
          <p:spPr>
            <a:xfrm>
              <a:off x="11907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18</a:t>
              </a:r>
              <a:endParaRPr/>
            </a:p>
          </p:txBody>
        </p:sp>
        <p:sp>
          <p:nvSpPr>
            <p:cNvPr id="523" name="Google Shape;523;p43"/>
            <p:cNvSpPr/>
            <p:nvPr/>
          </p:nvSpPr>
          <p:spPr>
            <a:xfrm>
              <a:off x="7938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22</a:t>
              </a:r>
              <a:endParaRPr/>
            </a:p>
          </p:txBody>
        </p:sp>
      </p:grpSp>
      <p:grpSp>
        <p:nvGrpSpPr>
          <p:cNvPr id="524" name="Google Shape;524;p43"/>
          <p:cNvGrpSpPr/>
          <p:nvPr/>
        </p:nvGrpSpPr>
        <p:grpSpPr>
          <a:xfrm>
            <a:off x="7185375" y="2874500"/>
            <a:ext cx="1190700" cy="513000"/>
            <a:chOff x="793850" y="1075000"/>
            <a:chExt cx="1190700" cy="513000"/>
          </a:xfrm>
        </p:grpSpPr>
        <p:sp>
          <p:nvSpPr>
            <p:cNvPr id="525" name="Google Shape;525;p43"/>
            <p:cNvSpPr/>
            <p:nvPr/>
          </p:nvSpPr>
          <p:spPr>
            <a:xfrm>
              <a:off x="7938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40</a:t>
              </a:r>
              <a:endParaRPr/>
            </a:p>
          </p:txBody>
        </p:sp>
        <p:sp>
          <p:nvSpPr>
            <p:cNvPr id="526" name="Google Shape;526;p43"/>
            <p:cNvSpPr/>
            <p:nvPr/>
          </p:nvSpPr>
          <p:spPr>
            <a:xfrm>
              <a:off x="11907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a:t>
              </a:r>
              <a:endParaRPr/>
            </a:p>
          </p:txBody>
        </p:sp>
        <p:sp>
          <p:nvSpPr>
            <p:cNvPr id="527" name="Google Shape;527;p43"/>
            <p:cNvSpPr/>
            <p:nvPr/>
          </p:nvSpPr>
          <p:spPr>
            <a:xfrm>
              <a:off x="15876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64</a:t>
              </a:r>
              <a:endParaRPr/>
            </a:p>
          </p:txBody>
        </p:sp>
        <p:sp>
          <p:nvSpPr>
            <p:cNvPr id="528" name="Google Shape;528;p43"/>
            <p:cNvSpPr/>
            <p:nvPr/>
          </p:nvSpPr>
          <p:spPr>
            <a:xfrm>
              <a:off x="15876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64</a:t>
              </a:r>
              <a:endParaRPr/>
            </a:p>
          </p:txBody>
        </p:sp>
        <p:sp>
          <p:nvSpPr>
            <p:cNvPr id="529" name="Google Shape;529;p43"/>
            <p:cNvSpPr/>
            <p:nvPr/>
          </p:nvSpPr>
          <p:spPr>
            <a:xfrm>
              <a:off x="11907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24</a:t>
              </a:r>
              <a:endParaRPr/>
            </a:p>
          </p:txBody>
        </p:sp>
        <p:sp>
          <p:nvSpPr>
            <p:cNvPr id="530" name="Google Shape;530;p43"/>
            <p:cNvSpPr/>
            <p:nvPr/>
          </p:nvSpPr>
          <p:spPr>
            <a:xfrm>
              <a:off x="7938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40</a:t>
              </a:r>
              <a:endParaRPr/>
            </a:p>
          </p:txBody>
        </p:sp>
      </p:grpSp>
      <p:grpSp>
        <p:nvGrpSpPr>
          <p:cNvPr id="531" name="Google Shape;531;p43"/>
          <p:cNvGrpSpPr/>
          <p:nvPr/>
        </p:nvGrpSpPr>
        <p:grpSpPr>
          <a:xfrm>
            <a:off x="5521100" y="4498025"/>
            <a:ext cx="1190700" cy="513000"/>
            <a:chOff x="793850" y="1075000"/>
            <a:chExt cx="1190700" cy="513000"/>
          </a:xfrm>
        </p:grpSpPr>
        <p:sp>
          <p:nvSpPr>
            <p:cNvPr id="532" name="Google Shape;532;p43"/>
            <p:cNvSpPr/>
            <p:nvPr/>
          </p:nvSpPr>
          <p:spPr>
            <a:xfrm>
              <a:off x="7938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79</a:t>
              </a:r>
              <a:endParaRPr/>
            </a:p>
          </p:txBody>
        </p:sp>
        <p:sp>
          <p:nvSpPr>
            <p:cNvPr id="533" name="Google Shape;533;p43"/>
            <p:cNvSpPr/>
            <p:nvPr/>
          </p:nvSpPr>
          <p:spPr>
            <a:xfrm>
              <a:off x="11907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a:t>
              </a:r>
              <a:endParaRPr/>
            </a:p>
          </p:txBody>
        </p:sp>
        <p:sp>
          <p:nvSpPr>
            <p:cNvPr id="534" name="Google Shape;534;p43"/>
            <p:cNvSpPr/>
            <p:nvPr/>
          </p:nvSpPr>
          <p:spPr>
            <a:xfrm>
              <a:off x="15876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80</a:t>
              </a:r>
              <a:endParaRPr/>
            </a:p>
          </p:txBody>
        </p:sp>
        <p:sp>
          <p:nvSpPr>
            <p:cNvPr id="535" name="Google Shape;535;p43"/>
            <p:cNvSpPr/>
            <p:nvPr/>
          </p:nvSpPr>
          <p:spPr>
            <a:xfrm>
              <a:off x="15876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80</a:t>
              </a:r>
              <a:endParaRPr/>
            </a:p>
          </p:txBody>
        </p:sp>
        <p:sp>
          <p:nvSpPr>
            <p:cNvPr id="536" name="Google Shape;536;p43"/>
            <p:cNvSpPr/>
            <p:nvPr/>
          </p:nvSpPr>
          <p:spPr>
            <a:xfrm>
              <a:off x="11907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a:t>
              </a:r>
              <a:endParaRPr/>
            </a:p>
          </p:txBody>
        </p:sp>
        <p:sp>
          <p:nvSpPr>
            <p:cNvPr id="537" name="Google Shape;537;p43"/>
            <p:cNvSpPr/>
            <p:nvPr/>
          </p:nvSpPr>
          <p:spPr>
            <a:xfrm>
              <a:off x="7938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79</a:t>
              </a:r>
              <a:endParaRPr/>
            </a:p>
          </p:txBody>
        </p:sp>
      </p:grpSp>
      <p:grpSp>
        <p:nvGrpSpPr>
          <p:cNvPr id="538" name="Google Shape;538;p43"/>
          <p:cNvGrpSpPr/>
          <p:nvPr/>
        </p:nvGrpSpPr>
        <p:grpSpPr>
          <a:xfrm>
            <a:off x="7185375" y="3812175"/>
            <a:ext cx="1190700" cy="513000"/>
            <a:chOff x="793850" y="1075000"/>
            <a:chExt cx="1190700" cy="513000"/>
          </a:xfrm>
        </p:grpSpPr>
        <p:sp>
          <p:nvSpPr>
            <p:cNvPr id="539" name="Google Shape;539;p43"/>
            <p:cNvSpPr/>
            <p:nvPr/>
          </p:nvSpPr>
          <p:spPr>
            <a:xfrm>
              <a:off x="7938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64</a:t>
              </a:r>
              <a:endParaRPr/>
            </a:p>
          </p:txBody>
        </p:sp>
        <p:sp>
          <p:nvSpPr>
            <p:cNvPr id="540" name="Google Shape;540;p43"/>
            <p:cNvSpPr/>
            <p:nvPr/>
          </p:nvSpPr>
          <p:spPr>
            <a:xfrm>
              <a:off x="11907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a:t>
              </a:r>
              <a:endParaRPr/>
            </a:p>
          </p:txBody>
        </p:sp>
        <p:sp>
          <p:nvSpPr>
            <p:cNvPr id="541" name="Google Shape;541;p43"/>
            <p:cNvSpPr/>
            <p:nvPr/>
          </p:nvSpPr>
          <p:spPr>
            <a:xfrm>
              <a:off x="15876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79</a:t>
              </a:r>
              <a:endParaRPr/>
            </a:p>
          </p:txBody>
        </p:sp>
        <p:sp>
          <p:nvSpPr>
            <p:cNvPr id="542" name="Google Shape;542;p43"/>
            <p:cNvSpPr/>
            <p:nvPr/>
          </p:nvSpPr>
          <p:spPr>
            <a:xfrm>
              <a:off x="15876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79</a:t>
              </a:r>
              <a:endParaRPr/>
            </a:p>
          </p:txBody>
        </p:sp>
        <p:sp>
          <p:nvSpPr>
            <p:cNvPr id="543" name="Google Shape;543;p43"/>
            <p:cNvSpPr/>
            <p:nvPr/>
          </p:nvSpPr>
          <p:spPr>
            <a:xfrm>
              <a:off x="11907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64</a:t>
              </a:r>
              <a:endParaRPr/>
            </a:p>
          </p:txBody>
        </p:sp>
        <p:sp>
          <p:nvSpPr>
            <p:cNvPr id="544" name="Google Shape;544;p43"/>
            <p:cNvSpPr/>
            <p:nvPr/>
          </p:nvSpPr>
          <p:spPr>
            <a:xfrm>
              <a:off x="7938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64</a:t>
              </a:r>
              <a:endParaRPr/>
            </a:p>
          </p:txBody>
        </p:sp>
      </p:grpSp>
      <p:grpSp>
        <p:nvGrpSpPr>
          <p:cNvPr id="545" name="Google Shape;545;p43"/>
          <p:cNvGrpSpPr/>
          <p:nvPr/>
        </p:nvGrpSpPr>
        <p:grpSpPr>
          <a:xfrm>
            <a:off x="3381300" y="4498025"/>
            <a:ext cx="1190700" cy="513000"/>
            <a:chOff x="793850" y="1075000"/>
            <a:chExt cx="1190700" cy="513000"/>
          </a:xfrm>
        </p:grpSpPr>
        <p:sp>
          <p:nvSpPr>
            <p:cNvPr id="546" name="Google Shape;546;p43"/>
            <p:cNvSpPr/>
            <p:nvPr/>
          </p:nvSpPr>
          <p:spPr>
            <a:xfrm>
              <a:off x="7938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80</a:t>
              </a:r>
              <a:endParaRPr/>
            </a:p>
          </p:txBody>
        </p:sp>
        <p:sp>
          <p:nvSpPr>
            <p:cNvPr id="547" name="Google Shape;547;p43"/>
            <p:cNvSpPr/>
            <p:nvPr/>
          </p:nvSpPr>
          <p:spPr>
            <a:xfrm>
              <a:off x="11907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a:t>
              </a:r>
              <a:endParaRPr/>
            </a:p>
          </p:txBody>
        </p:sp>
        <p:sp>
          <p:nvSpPr>
            <p:cNvPr id="548" name="Google Shape;548;p43"/>
            <p:cNvSpPr/>
            <p:nvPr/>
          </p:nvSpPr>
          <p:spPr>
            <a:xfrm>
              <a:off x="15876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110</a:t>
              </a:r>
              <a:endParaRPr sz="1000"/>
            </a:p>
          </p:txBody>
        </p:sp>
        <p:sp>
          <p:nvSpPr>
            <p:cNvPr id="549" name="Google Shape;549;p43"/>
            <p:cNvSpPr/>
            <p:nvPr/>
          </p:nvSpPr>
          <p:spPr>
            <a:xfrm>
              <a:off x="15876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110</a:t>
              </a:r>
              <a:endParaRPr sz="1000"/>
            </a:p>
          </p:txBody>
        </p:sp>
        <p:sp>
          <p:nvSpPr>
            <p:cNvPr id="550" name="Google Shape;550;p43"/>
            <p:cNvSpPr/>
            <p:nvPr/>
          </p:nvSpPr>
          <p:spPr>
            <a:xfrm>
              <a:off x="11907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30</a:t>
              </a:r>
              <a:endParaRPr/>
            </a:p>
          </p:txBody>
        </p:sp>
        <p:sp>
          <p:nvSpPr>
            <p:cNvPr id="551" name="Google Shape;551;p43"/>
            <p:cNvSpPr/>
            <p:nvPr/>
          </p:nvSpPr>
          <p:spPr>
            <a:xfrm>
              <a:off x="7938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80</a:t>
              </a:r>
              <a:endParaRPr/>
            </a:p>
          </p:txBody>
        </p:sp>
      </p:grpSp>
      <p:grpSp>
        <p:nvGrpSpPr>
          <p:cNvPr id="552" name="Google Shape;552;p43"/>
          <p:cNvGrpSpPr/>
          <p:nvPr/>
        </p:nvGrpSpPr>
        <p:grpSpPr>
          <a:xfrm>
            <a:off x="1480925" y="4498025"/>
            <a:ext cx="1190700" cy="513000"/>
            <a:chOff x="793850" y="1075000"/>
            <a:chExt cx="1190700" cy="513000"/>
          </a:xfrm>
        </p:grpSpPr>
        <p:sp>
          <p:nvSpPr>
            <p:cNvPr id="553" name="Google Shape;553;p43"/>
            <p:cNvSpPr/>
            <p:nvPr/>
          </p:nvSpPr>
          <p:spPr>
            <a:xfrm>
              <a:off x="7938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110</a:t>
              </a:r>
              <a:endParaRPr sz="1000"/>
            </a:p>
          </p:txBody>
        </p:sp>
        <p:sp>
          <p:nvSpPr>
            <p:cNvPr id="554" name="Google Shape;554;p43"/>
            <p:cNvSpPr/>
            <p:nvPr/>
          </p:nvSpPr>
          <p:spPr>
            <a:xfrm>
              <a:off x="11907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a:t>
              </a:r>
              <a:endParaRPr/>
            </a:p>
          </p:txBody>
        </p:sp>
        <p:sp>
          <p:nvSpPr>
            <p:cNvPr id="555" name="Google Shape;555;p43"/>
            <p:cNvSpPr/>
            <p:nvPr/>
          </p:nvSpPr>
          <p:spPr>
            <a:xfrm>
              <a:off x="15876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134</a:t>
              </a:r>
              <a:endParaRPr sz="1000"/>
            </a:p>
          </p:txBody>
        </p:sp>
        <p:sp>
          <p:nvSpPr>
            <p:cNvPr id="556" name="Google Shape;556;p43"/>
            <p:cNvSpPr/>
            <p:nvPr/>
          </p:nvSpPr>
          <p:spPr>
            <a:xfrm>
              <a:off x="15876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134</a:t>
              </a:r>
              <a:endParaRPr sz="1000"/>
            </a:p>
          </p:txBody>
        </p:sp>
        <p:sp>
          <p:nvSpPr>
            <p:cNvPr id="557" name="Google Shape;557;p43"/>
            <p:cNvSpPr/>
            <p:nvPr/>
          </p:nvSpPr>
          <p:spPr>
            <a:xfrm>
              <a:off x="11907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24</a:t>
              </a:r>
              <a:endParaRPr/>
            </a:p>
          </p:txBody>
        </p:sp>
        <p:sp>
          <p:nvSpPr>
            <p:cNvPr id="558" name="Google Shape;558;p43"/>
            <p:cNvSpPr/>
            <p:nvPr/>
          </p:nvSpPr>
          <p:spPr>
            <a:xfrm>
              <a:off x="7938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110</a:t>
              </a:r>
              <a:endParaRPr sz="1000"/>
            </a:p>
          </p:txBody>
        </p:sp>
      </p:grpSp>
      <p:grpSp>
        <p:nvGrpSpPr>
          <p:cNvPr id="559" name="Google Shape;559;p43"/>
          <p:cNvGrpSpPr/>
          <p:nvPr/>
        </p:nvGrpSpPr>
        <p:grpSpPr>
          <a:xfrm>
            <a:off x="887838" y="3479950"/>
            <a:ext cx="1190700" cy="513000"/>
            <a:chOff x="793850" y="1075000"/>
            <a:chExt cx="1190700" cy="513000"/>
          </a:xfrm>
        </p:grpSpPr>
        <p:sp>
          <p:nvSpPr>
            <p:cNvPr id="560" name="Google Shape;560;p43"/>
            <p:cNvSpPr/>
            <p:nvPr/>
          </p:nvSpPr>
          <p:spPr>
            <a:xfrm>
              <a:off x="7938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134</a:t>
              </a:r>
              <a:endParaRPr sz="1000"/>
            </a:p>
          </p:txBody>
        </p:sp>
        <p:sp>
          <p:nvSpPr>
            <p:cNvPr id="561" name="Google Shape;561;p43"/>
            <p:cNvSpPr/>
            <p:nvPr/>
          </p:nvSpPr>
          <p:spPr>
            <a:xfrm>
              <a:off x="11907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t>
              </a:r>
              <a:endParaRPr/>
            </a:p>
          </p:txBody>
        </p:sp>
        <p:sp>
          <p:nvSpPr>
            <p:cNvPr id="562" name="Google Shape;562;p43"/>
            <p:cNvSpPr/>
            <p:nvPr/>
          </p:nvSpPr>
          <p:spPr>
            <a:xfrm>
              <a:off x="15876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137</a:t>
              </a:r>
              <a:endParaRPr sz="1000"/>
            </a:p>
          </p:txBody>
        </p:sp>
        <p:sp>
          <p:nvSpPr>
            <p:cNvPr id="563" name="Google Shape;563;p43"/>
            <p:cNvSpPr/>
            <p:nvPr/>
          </p:nvSpPr>
          <p:spPr>
            <a:xfrm>
              <a:off x="15876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137</a:t>
              </a:r>
              <a:endParaRPr sz="1000"/>
            </a:p>
          </p:txBody>
        </p:sp>
        <p:sp>
          <p:nvSpPr>
            <p:cNvPr id="564" name="Google Shape;564;p43"/>
            <p:cNvSpPr/>
            <p:nvPr/>
          </p:nvSpPr>
          <p:spPr>
            <a:xfrm>
              <a:off x="11907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12</a:t>
              </a:r>
              <a:endParaRPr/>
            </a:p>
          </p:txBody>
        </p:sp>
        <p:sp>
          <p:nvSpPr>
            <p:cNvPr id="565" name="Google Shape;565;p43"/>
            <p:cNvSpPr/>
            <p:nvPr/>
          </p:nvSpPr>
          <p:spPr>
            <a:xfrm>
              <a:off x="7938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134</a:t>
              </a:r>
              <a:endParaRPr sz="1000"/>
            </a:p>
          </p:txBody>
        </p:sp>
      </p:grpSp>
      <p:grpSp>
        <p:nvGrpSpPr>
          <p:cNvPr id="566" name="Google Shape;566;p43"/>
          <p:cNvGrpSpPr/>
          <p:nvPr/>
        </p:nvGrpSpPr>
        <p:grpSpPr>
          <a:xfrm>
            <a:off x="290225" y="2356213"/>
            <a:ext cx="1190700" cy="513000"/>
            <a:chOff x="793850" y="1075000"/>
            <a:chExt cx="1190700" cy="513000"/>
          </a:xfrm>
        </p:grpSpPr>
        <p:sp>
          <p:nvSpPr>
            <p:cNvPr id="567" name="Google Shape;567;p43"/>
            <p:cNvSpPr/>
            <p:nvPr/>
          </p:nvSpPr>
          <p:spPr>
            <a:xfrm>
              <a:off x="7938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137</a:t>
              </a:r>
              <a:endParaRPr sz="1000"/>
            </a:p>
          </p:txBody>
        </p:sp>
        <p:sp>
          <p:nvSpPr>
            <p:cNvPr id="568" name="Google Shape;568;p43"/>
            <p:cNvSpPr/>
            <p:nvPr/>
          </p:nvSpPr>
          <p:spPr>
            <a:xfrm>
              <a:off x="11907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N</a:t>
              </a:r>
              <a:endParaRPr/>
            </a:p>
          </p:txBody>
        </p:sp>
        <p:sp>
          <p:nvSpPr>
            <p:cNvPr id="569" name="Google Shape;569;p43"/>
            <p:cNvSpPr/>
            <p:nvPr/>
          </p:nvSpPr>
          <p:spPr>
            <a:xfrm>
              <a:off x="1587650" y="10750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140</a:t>
              </a:r>
              <a:endParaRPr sz="1000"/>
            </a:p>
          </p:txBody>
        </p:sp>
        <p:sp>
          <p:nvSpPr>
            <p:cNvPr id="570" name="Google Shape;570;p43"/>
            <p:cNvSpPr/>
            <p:nvPr/>
          </p:nvSpPr>
          <p:spPr>
            <a:xfrm>
              <a:off x="15876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140</a:t>
              </a:r>
              <a:endParaRPr sz="1000"/>
            </a:p>
          </p:txBody>
        </p:sp>
        <p:sp>
          <p:nvSpPr>
            <p:cNvPr id="571" name="Google Shape;571;p43"/>
            <p:cNvSpPr/>
            <p:nvPr/>
          </p:nvSpPr>
          <p:spPr>
            <a:xfrm>
              <a:off x="11907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572" name="Google Shape;572;p43"/>
            <p:cNvSpPr/>
            <p:nvPr/>
          </p:nvSpPr>
          <p:spPr>
            <a:xfrm>
              <a:off x="793850" y="1331500"/>
              <a:ext cx="396900" cy="25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137</a:t>
              </a:r>
              <a:endParaRPr sz="1000"/>
            </a:p>
          </p:txBody>
        </p:sp>
      </p:grpSp>
      <p:sp>
        <p:nvSpPr>
          <p:cNvPr id="573" name="Google Shape;573;p43"/>
          <p:cNvSpPr/>
          <p:nvPr/>
        </p:nvSpPr>
        <p:spPr>
          <a:xfrm>
            <a:off x="1704300" y="1143000"/>
            <a:ext cx="409500" cy="6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3"/>
          <p:cNvSpPr/>
          <p:nvPr/>
        </p:nvSpPr>
        <p:spPr>
          <a:xfrm>
            <a:off x="3304375" y="1143000"/>
            <a:ext cx="361200" cy="6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3"/>
          <p:cNvSpPr/>
          <p:nvPr/>
        </p:nvSpPr>
        <p:spPr>
          <a:xfrm>
            <a:off x="4856150" y="1160400"/>
            <a:ext cx="592800" cy="6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3"/>
          <p:cNvSpPr/>
          <p:nvPr/>
        </p:nvSpPr>
        <p:spPr>
          <a:xfrm>
            <a:off x="6639525" y="1147825"/>
            <a:ext cx="457200" cy="6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3"/>
          <p:cNvSpPr/>
          <p:nvPr/>
        </p:nvSpPr>
        <p:spPr>
          <a:xfrm rot="5393704">
            <a:off x="7437330" y="1653450"/>
            <a:ext cx="491401" cy="79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3"/>
          <p:cNvSpPr/>
          <p:nvPr/>
        </p:nvSpPr>
        <p:spPr>
          <a:xfrm rot="5394956">
            <a:off x="7487601" y="2613300"/>
            <a:ext cx="408900" cy="79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3"/>
          <p:cNvSpPr/>
          <p:nvPr/>
        </p:nvSpPr>
        <p:spPr>
          <a:xfrm rot="5395515">
            <a:off x="7453075" y="3557400"/>
            <a:ext cx="459900" cy="79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3"/>
          <p:cNvSpPr/>
          <p:nvPr/>
        </p:nvSpPr>
        <p:spPr>
          <a:xfrm rot="9425102">
            <a:off x="6677266" y="4374289"/>
            <a:ext cx="533176" cy="79339"/>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3"/>
          <p:cNvSpPr/>
          <p:nvPr/>
        </p:nvSpPr>
        <p:spPr>
          <a:xfrm flipH="1">
            <a:off x="4572000" y="4723925"/>
            <a:ext cx="949200" cy="87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3"/>
          <p:cNvSpPr/>
          <p:nvPr/>
        </p:nvSpPr>
        <p:spPr>
          <a:xfrm flipH="1">
            <a:off x="2671500" y="4749850"/>
            <a:ext cx="709800" cy="61200"/>
          </a:xfrm>
          <a:prstGeom prst="rightArrow">
            <a:avLst>
              <a:gd fmla="val 80882" name="adj1"/>
              <a:gd fmla="val 90074"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3"/>
          <p:cNvSpPr/>
          <p:nvPr/>
        </p:nvSpPr>
        <p:spPr>
          <a:xfrm rot="-5404234">
            <a:off x="1420736" y="4196800"/>
            <a:ext cx="487200" cy="79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3"/>
          <p:cNvSpPr/>
          <p:nvPr/>
        </p:nvSpPr>
        <p:spPr>
          <a:xfrm rot="-5403426">
            <a:off x="792341" y="3118825"/>
            <a:ext cx="602100" cy="79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3"/>
          <p:cNvSpPr/>
          <p:nvPr/>
        </p:nvSpPr>
        <p:spPr>
          <a:xfrm rot="3309878">
            <a:off x="3184194" y="1664696"/>
            <a:ext cx="620251" cy="6141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3"/>
          <p:cNvSpPr/>
          <p:nvPr/>
        </p:nvSpPr>
        <p:spPr>
          <a:xfrm rot="-2401250">
            <a:off x="4733397" y="1662639"/>
            <a:ext cx="838327" cy="6111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3"/>
          <p:cNvSpPr txBox="1"/>
          <p:nvPr/>
        </p:nvSpPr>
        <p:spPr>
          <a:xfrm>
            <a:off x="796850" y="1371300"/>
            <a:ext cx="5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FP=0</a:t>
            </a:r>
            <a:endParaRPr>
              <a:latin typeface="Barlow"/>
              <a:ea typeface="Barlow"/>
              <a:cs typeface="Barlow"/>
              <a:sym typeface="Barlow"/>
            </a:endParaRPr>
          </a:p>
        </p:txBody>
      </p:sp>
      <p:sp>
        <p:nvSpPr>
          <p:cNvPr id="588" name="Google Shape;588;p43"/>
          <p:cNvSpPr txBox="1"/>
          <p:nvPr/>
        </p:nvSpPr>
        <p:spPr>
          <a:xfrm>
            <a:off x="2380725" y="1371300"/>
            <a:ext cx="5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FP=0</a:t>
            </a:r>
            <a:endParaRPr>
              <a:latin typeface="Barlow"/>
              <a:ea typeface="Barlow"/>
              <a:cs typeface="Barlow"/>
              <a:sym typeface="Barlow"/>
            </a:endParaRPr>
          </a:p>
        </p:txBody>
      </p:sp>
      <p:sp>
        <p:nvSpPr>
          <p:cNvPr id="589" name="Google Shape;589;p43"/>
          <p:cNvSpPr txBox="1"/>
          <p:nvPr/>
        </p:nvSpPr>
        <p:spPr>
          <a:xfrm>
            <a:off x="3914875" y="1371300"/>
            <a:ext cx="5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FP=0</a:t>
            </a:r>
            <a:endParaRPr>
              <a:latin typeface="Barlow"/>
              <a:ea typeface="Barlow"/>
              <a:cs typeface="Barlow"/>
              <a:sym typeface="Barlow"/>
            </a:endParaRPr>
          </a:p>
        </p:txBody>
      </p:sp>
      <p:sp>
        <p:nvSpPr>
          <p:cNvPr id="590" name="Google Shape;590;p43"/>
          <p:cNvSpPr txBox="1"/>
          <p:nvPr/>
        </p:nvSpPr>
        <p:spPr>
          <a:xfrm>
            <a:off x="5778850" y="1371300"/>
            <a:ext cx="5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FP=0</a:t>
            </a:r>
            <a:endParaRPr>
              <a:latin typeface="Barlow"/>
              <a:ea typeface="Barlow"/>
              <a:cs typeface="Barlow"/>
              <a:sym typeface="Barlow"/>
            </a:endParaRPr>
          </a:p>
        </p:txBody>
      </p:sp>
      <p:sp>
        <p:nvSpPr>
          <p:cNvPr id="591" name="Google Shape;591;p43"/>
          <p:cNvSpPr txBox="1"/>
          <p:nvPr/>
        </p:nvSpPr>
        <p:spPr>
          <a:xfrm>
            <a:off x="8354025" y="973500"/>
            <a:ext cx="5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FP=0</a:t>
            </a:r>
            <a:endParaRPr>
              <a:latin typeface="Barlow"/>
              <a:ea typeface="Barlow"/>
              <a:cs typeface="Barlow"/>
              <a:sym typeface="Barlow"/>
            </a:endParaRPr>
          </a:p>
        </p:txBody>
      </p:sp>
      <p:sp>
        <p:nvSpPr>
          <p:cNvPr id="592" name="Google Shape;592;p43"/>
          <p:cNvSpPr txBox="1"/>
          <p:nvPr/>
        </p:nvSpPr>
        <p:spPr>
          <a:xfrm>
            <a:off x="8452275" y="1992000"/>
            <a:ext cx="5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FP=0</a:t>
            </a:r>
            <a:endParaRPr>
              <a:latin typeface="Barlow"/>
              <a:ea typeface="Barlow"/>
              <a:cs typeface="Barlow"/>
              <a:sym typeface="Barlow"/>
            </a:endParaRPr>
          </a:p>
        </p:txBody>
      </p:sp>
      <p:sp>
        <p:nvSpPr>
          <p:cNvPr id="593" name="Google Shape;593;p43"/>
          <p:cNvSpPr txBox="1"/>
          <p:nvPr/>
        </p:nvSpPr>
        <p:spPr>
          <a:xfrm>
            <a:off x="8452275" y="2930900"/>
            <a:ext cx="5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FP=0</a:t>
            </a:r>
            <a:endParaRPr>
              <a:latin typeface="Barlow"/>
              <a:ea typeface="Barlow"/>
              <a:cs typeface="Barlow"/>
              <a:sym typeface="Barlow"/>
            </a:endParaRPr>
          </a:p>
        </p:txBody>
      </p:sp>
      <p:sp>
        <p:nvSpPr>
          <p:cNvPr id="594" name="Google Shape;594;p43"/>
          <p:cNvSpPr txBox="1"/>
          <p:nvPr/>
        </p:nvSpPr>
        <p:spPr>
          <a:xfrm>
            <a:off x="8452275" y="3823550"/>
            <a:ext cx="5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FP=0</a:t>
            </a:r>
            <a:endParaRPr>
              <a:latin typeface="Barlow"/>
              <a:ea typeface="Barlow"/>
              <a:cs typeface="Barlow"/>
              <a:sym typeface="Barlow"/>
            </a:endParaRPr>
          </a:p>
        </p:txBody>
      </p:sp>
      <p:sp>
        <p:nvSpPr>
          <p:cNvPr id="595" name="Google Shape;595;p43"/>
          <p:cNvSpPr txBox="1"/>
          <p:nvPr/>
        </p:nvSpPr>
        <p:spPr>
          <a:xfrm>
            <a:off x="5778850" y="4036450"/>
            <a:ext cx="5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FP=0</a:t>
            </a:r>
            <a:endParaRPr>
              <a:latin typeface="Barlow"/>
              <a:ea typeface="Barlow"/>
              <a:cs typeface="Barlow"/>
              <a:sym typeface="Barlow"/>
            </a:endParaRPr>
          </a:p>
        </p:txBody>
      </p:sp>
      <p:sp>
        <p:nvSpPr>
          <p:cNvPr id="596" name="Google Shape;596;p43"/>
          <p:cNvSpPr txBox="1"/>
          <p:nvPr/>
        </p:nvSpPr>
        <p:spPr>
          <a:xfrm>
            <a:off x="3680250" y="4036450"/>
            <a:ext cx="5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FP=0</a:t>
            </a:r>
            <a:endParaRPr>
              <a:latin typeface="Barlow"/>
              <a:ea typeface="Barlow"/>
              <a:cs typeface="Barlow"/>
              <a:sym typeface="Barlow"/>
            </a:endParaRPr>
          </a:p>
        </p:txBody>
      </p:sp>
      <p:sp>
        <p:nvSpPr>
          <p:cNvPr id="597" name="Google Shape;597;p43"/>
          <p:cNvSpPr txBox="1"/>
          <p:nvPr/>
        </p:nvSpPr>
        <p:spPr>
          <a:xfrm>
            <a:off x="1389650" y="3103488"/>
            <a:ext cx="5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FP=0</a:t>
            </a:r>
            <a:endParaRPr>
              <a:latin typeface="Barlow"/>
              <a:ea typeface="Barlow"/>
              <a:cs typeface="Barlow"/>
              <a:sym typeface="Barlow"/>
            </a:endParaRPr>
          </a:p>
        </p:txBody>
      </p:sp>
      <p:sp>
        <p:nvSpPr>
          <p:cNvPr id="598" name="Google Shape;598;p43"/>
          <p:cNvSpPr txBox="1"/>
          <p:nvPr/>
        </p:nvSpPr>
        <p:spPr>
          <a:xfrm>
            <a:off x="589175" y="2038200"/>
            <a:ext cx="5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FP=0</a:t>
            </a:r>
            <a:endParaRPr>
              <a:latin typeface="Barlow"/>
              <a:ea typeface="Barlow"/>
              <a:cs typeface="Barlow"/>
              <a:sym typeface="Barlow"/>
            </a:endParaRPr>
          </a:p>
        </p:txBody>
      </p:sp>
      <p:sp>
        <p:nvSpPr>
          <p:cNvPr id="599" name="Google Shape;599;p43"/>
          <p:cNvSpPr txBox="1"/>
          <p:nvPr/>
        </p:nvSpPr>
        <p:spPr>
          <a:xfrm>
            <a:off x="3914875" y="2452950"/>
            <a:ext cx="59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FP=1</a:t>
            </a:r>
            <a:endParaRPr>
              <a:latin typeface="Barlow"/>
              <a:ea typeface="Barlow"/>
              <a:cs typeface="Barlow"/>
              <a:sym typeface="Barlo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4"/>
          <p:cNvSpPr txBox="1"/>
          <p:nvPr>
            <p:ph type="title"/>
          </p:nvPr>
        </p:nvSpPr>
        <p:spPr>
          <a:xfrm>
            <a:off x="1302050" y="299000"/>
            <a:ext cx="6480000" cy="506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3200"/>
              <a:t>GANTT Chart</a:t>
            </a:r>
            <a:endParaRPr sz="3200"/>
          </a:p>
        </p:txBody>
      </p:sp>
      <p:sp>
        <p:nvSpPr>
          <p:cNvPr id="605" name="Google Shape;605;p44"/>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06" name="Google Shape;606;p44"/>
          <p:cNvSpPr txBox="1"/>
          <p:nvPr/>
        </p:nvSpPr>
        <p:spPr>
          <a:xfrm>
            <a:off x="1352400" y="1910825"/>
            <a:ext cx="672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We implement that in google sheet here the sheet link-</a:t>
            </a:r>
            <a:endParaRPr>
              <a:latin typeface="Barlow"/>
              <a:ea typeface="Barlow"/>
              <a:cs typeface="Barlow"/>
              <a:sym typeface="Barlow"/>
            </a:endParaRPr>
          </a:p>
        </p:txBody>
      </p:sp>
      <p:sp>
        <p:nvSpPr>
          <p:cNvPr id="607" name="Google Shape;607;p44">
            <a:hlinkClick r:id="rId3"/>
          </p:cNvPr>
          <p:cNvSpPr txBox="1"/>
          <p:nvPr/>
        </p:nvSpPr>
        <p:spPr>
          <a:xfrm>
            <a:off x="2661150" y="2571750"/>
            <a:ext cx="3821700" cy="400200"/>
          </a:xfrm>
          <a:prstGeom prst="rect">
            <a:avLst/>
          </a:prstGeom>
          <a:solidFill>
            <a:srgbClr val="FFD96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PLEASE CLICK HERE TO SEE GANTT CHART</a:t>
            </a:r>
            <a:endParaRPr>
              <a:latin typeface="Barlow"/>
              <a:ea typeface="Barlow"/>
              <a:cs typeface="Barlow"/>
              <a:sym typeface="Barlo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1" name="Shape 611"/>
        <p:cNvGrpSpPr/>
        <p:nvPr/>
      </p:nvGrpSpPr>
      <p:grpSpPr>
        <a:xfrm>
          <a:off x="0" y="0"/>
          <a:ext cx="0" cy="0"/>
          <a:chOff x="0" y="0"/>
          <a:chExt cx="0" cy="0"/>
        </a:xfrm>
      </p:grpSpPr>
      <p:sp>
        <p:nvSpPr>
          <p:cNvPr id="612" name="Google Shape;612;p45"/>
          <p:cNvSpPr txBox="1"/>
          <p:nvPr>
            <p:ph idx="12" type="sldNum"/>
          </p:nvPr>
        </p:nvSpPr>
        <p:spPr>
          <a:xfrm>
            <a:off x="8532425" y="4618200"/>
            <a:ext cx="611400" cy="52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13" name="Google Shape;613;p45"/>
          <p:cNvSpPr txBox="1"/>
          <p:nvPr>
            <p:ph type="ctrTitle"/>
          </p:nvPr>
        </p:nvSpPr>
        <p:spPr>
          <a:xfrm>
            <a:off x="2136050" y="3162725"/>
            <a:ext cx="64230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MODELING___</a:t>
            </a:r>
            <a:endParaRPr/>
          </a:p>
        </p:txBody>
      </p:sp>
      <p:sp>
        <p:nvSpPr>
          <p:cNvPr id="614" name="Google Shape;614;p45"/>
          <p:cNvSpPr txBox="1"/>
          <p:nvPr>
            <p:ph idx="1" type="subTitle"/>
          </p:nvPr>
        </p:nvSpPr>
        <p:spPr>
          <a:xfrm>
            <a:off x="2136050" y="4081250"/>
            <a:ext cx="5557200" cy="274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Project modeling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6"/>
          <p:cNvSpPr txBox="1"/>
          <p:nvPr>
            <p:ph type="title"/>
          </p:nvPr>
        </p:nvSpPr>
        <p:spPr>
          <a:xfrm>
            <a:off x="516600" y="361950"/>
            <a:ext cx="6480000" cy="71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Features</a:t>
            </a:r>
            <a:endParaRPr/>
          </a:p>
        </p:txBody>
      </p:sp>
      <p:sp>
        <p:nvSpPr>
          <p:cNvPr id="620" name="Google Shape;620;p46"/>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21" name="Google Shape;621;p46"/>
          <p:cNvPicPr preferRelativeResize="0"/>
          <p:nvPr/>
        </p:nvPicPr>
        <p:blipFill>
          <a:blip r:embed="rId3">
            <a:alphaModFix/>
          </a:blip>
          <a:stretch>
            <a:fillRect/>
          </a:stretch>
        </p:blipFill>
        <p:spPr>
          <a:xfrm>
            <a:off x="1490950" y="1219850"/>
            <a:ext cx="6270674" cy="3606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7"/>
          <p:cNvSpPr txBox="1"/>
          <p:nvPr>
            <p:ph type="title"/>
          </p:nvPr>
        </p:nvSpPr>
        <p:spPr>
          <a:xfrm>
            <a:off x="1278850" y="0"/>
            <a:ext cx="6480000" cy="71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Use Case Diagram</a:t>
            </a:r>
            <a:endParaRPr/>
          </a:p>
        </p:txBody>
      </p:sp>
      <p:sp>
        <p:nvSpPr>
          <p:cNvPr id="627" name="Google Shape;627;p47"/>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28" name="Google Shape;628;p47"/>
          <p:cNvPicPr preferRelativeResize="0"/>
          <p:nvPr/>
        </p:nvPicPr>
        <p:blipFill>
          <a:blip r:embed="rId3">
            <a:alphaModFix/>
          </a:blip>
          <a:stretch>
            <a:fillRect/>
          </a:stretch>
        </p:blipFill>
        <p:spPr>
          <a:xfrm>
            <a:off x="2820225" y="597475"/>
            <a:ext cx="3331449" cy="4422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48"/>
          <p:cNvSpPr txBox="1"/>
          <p:nvPr>
            <p:ph type="title"/>
          </p:nvPr>
        </p:nvSpPr>
        <p:spPr>
          <a:xfrm>
            <a:off x="516600" y="514350"/>
            <a:ext cx="6480000" cy="71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Case Narrative</a:t>
            </a:r>
            <a:endParaRPr/>
          </a:p>
          <a:p>
            <a:pPr indent="0" lvl="0" marL="0" rtl="0" algn="l">
              <a:lnSpc>
                <a:spcPct val="115000"/>
              </a:lnSpc>
              <a:spcBef>
                <a:spcPts val="0"/>
              </a:spcBef>
              <a:spcAft>
                <a:spcPts val="0"/>
              </a:spcAft>
              <a:buNone/>
            </a:pPr>
            <a:r>
              <a:t/>
            </a:r>
            <a:endParaRPr b="0" sz="1100" u="sng">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b="0" sz="1100" u="sng">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000000"/>
                </a:solidFill>
                <a:latin typeface="Arial"/>
                <a:ea typeface="Arial"/>
                <a:cs typeface="Arial"/>
                <a:sym typeface="Arial"/>
              </a:rPr>
              <a:t>Post Create/Update/Delete : </a:t>
            </a:r>
            <a:r>
              <a:rPr b="0" lang="en" sz="1400">
                <a:solidFill>
                  <a:srgbClr val="000000"/>
                </a:solidFill>
                <a:latin typeface="Arial"/>
                <a:ea typeface="Arial"/>
                <a:cs typeface="Arial"/>
                <a:sym typeface="Arial"/>
              </a:rPr>
              <a:t>Teachers and Student both can create post in the classroom and they can post update and delete.</a:t>
            </a:r>
            <a:endParaRPr b="0"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b="0"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000000"/>
                </a:solidFill>
                <a:latin typeface="Arial"/>
                <a:ea typeface="Arial"/>
                <a:cs typeface="Arial"/>
                <a:sym typeface="Arial"/>
              </a:rPr>
              <a:t>Monitoring : </a:t>
            </a:r>
            <a:r>
              <a:rPr b="0" lang="en" sz="1400">
                <a:solidFill>
                  <a:srgbClr val="000000"/>
                </a:solidFill>
                <a:latin typeface="Arial"/>
                <a:ea typeface="Arial"/>
                <a:cs typeface="Arial"/>
                <a:sym typeface="Arial"/>
              </a:rPr>
              <a:t>Teachers will be able to monitor every student during the exam time. If the teacher has feel any doubt then the teacher can open the student device camera.</a:t>
            </a:r>
            <a:endParaRPr b="0"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b="0"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000000"/>
                </a:solidFill>
                <a:latin typeface="Arial"/>
                <a:ea typeface="Arial"/>
                <a:cs typeface="Arial"/>
                <a:sym typeface="Arial"/>
              </a:rPr>
              <a:t>File Share &amp; Comment : </a:t>
            </a:r>
            <a:r>
              <a:rPr b="0" lang="en" sz="1400">
                <a:solidFill>
                  <a:srgbClr val="000000"/>
                </a:solidFill>
                <a:latin typeface="Arial"/>
                <a:ea typeface="Arial"/>
                <a:cs typeface="Arial"/>
                <a:sym typeface="Arial"/>
              </a:rPr>
              <a:t>Teachers and Students can share file in their Computer and Teachers and students will be able to comment for post.</a:t>
            </a:r>
            <a:endParaRPr b="0"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000000"/>
                </a:solidFill>
                <a:latin typeface="Arial"/>
                <a:ea typeface="Arial"/>
                <a:cs typeface="Arial"/>
                <a:sym typeface="Arial"/>
              </a:rPr>
              <a:t>Authorization : </a:t>
            </a:r>
            <a:r>
              <a:rPr b="0" lang="en" sz="1400">
                <a:solidFill>
                  <a:srgbClr val="000000"/>
                </a:solidFill>
                <a:latin typeface="Arial"/>
                <a:ea typeface="Arial"/>
                <a:cs typeface="Arial"/>
                <a:sym typeface="Arial"/>
              </a:rPr>
              <a:t>The University can specifying access rights who use this classrooms and classroom features. Classrooms at first provide a user login and register dashboard.</a:t>
            </a:r>
            <a:endParaRPr b="0"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34" name="Google Shape;634;p48"/>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49"/>
          <p:cNvSpPr txBox="1"/>
          <p:nvPr>
            <p:ph type="title"/>
          </p:nvPr>
        </p:nvSpPr>
        <p:spPr>
          <a:xfrm>
            <a:off x="516600" y="514350"/>
            <a:ext cx="6480000" cy="71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Case Narrative</a:t>
            </a:r>
            <a:endParaRPr/>
          </a:p>
          <a:p>
            <a:pPr indent="0" lvl="0" marL="0" rtl="0" algn="l">
              <a:lnSpc>
                <a:spcPct val="115000"/>
              </a:lnSpc>
              <a:spcBef>
                <a:spcPts val="0"/>
              </a:spcBef>
              <a:spcAft>
                <a:spcPts val="0"/>
              </a:spcAft>
              <a:buNone/>
            </a:pPr>
            <a:r>
              <a:t/>
            </a:r>
            <a:endParaRPr b="0" sz="1100" u="sng">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b="0" sz="1100" u="sng">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b="0"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000000"/>
                </a:solidFill>
                <a:latin typeface="Arial"/>
                <a:ea typeface="Arial"/>
                <a:cs typeface="Arial"/>
                <a:sym typeface="Arial"/>
              </a:rPr>
              <a:t>Exam : </a:t>
            </a:r>
            <a:r>
              <a:rPr b="0" lang="en" sz="1400">
                <a:solidFill>
                  <a:srgbClr val="000000"/>
                </a:solidFill>
                <a:latin typeface="Arial"/>
                <a:ea typeface="Arial"/>
                <a:cs typeface="Arial"/>
                <a:sym typeface="Arial"/>
              </a:rPr>
              <a:t>Teachers can set some rules for examinations in this classrooms. The classroom provide lot of features like-</a:t>
            </a:r>
            <a:endParaRPr b="0"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AutoNum type="alphaLcParenR"/>
            </a:pPr>
            <a:r>
              <a:rPr b="0" lang="en" sz="1400">
                <a:solidFill>
                  <a:srgbClr val="000000"/>
                </a:solidFill>
                <a:latin typeface="Arial"/>
                <a:ea typeface="Arial"/>
                <a:cs typeface="Arial"/>
                <a:sym typeface="Arial"/>
              </a:rPr>
              <a:t>Set Questions for group or individual students.</a:t>
            </a:r>
            <a:endParaRPr b="0"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AutoNum type="alphaLcParenR"/>
            </a:pPr>
            <a:r>
              <a:rPr b="0" lang="en" sz="1400">
                <a:solidFill>
                  <a:srgbClr val="000000"/>
                </a:solidFill>
                <a:latin typeface="Arial"/>
                <a:ea typeface="Arial"/>
                <a:cs typeface="Arial"/>
                <a:sym typeface="Arial"/>
              </a:rPr>
              <a:t>Set Durations and time and date</a:t>
            </a:r>
            <a:endParaRPr b="0" sz="1400">
              <a:solidFill>
                <a:srgbClr val="000000"/>
              </a:solidFill>
              <a:latin typeface="Arial"/>
              <a:ea typeface="Arial"/>
              <a:cs typeface="Arial"/>
              <a:sym typeface="Arial"/>
            </a:endParaRPr>
          </a:p>
          <a:p>
            <a:pPr indent="-317500" lvl="0" marL="457200" rtl="0" algn="l">
              <a:lnSpc>
                <a:spcPct val="115000"/>
              </a:lnSpc>
              <a:spcBef>
                <a:spcPts val="0"/>
              </a:spcBef>
              <a:spcAft>
                <a:spcPts val="0"/>
              </a:spcAft>
              <a:buClr>
                <a:srgbClr val="000000"/>
              </a:buClr>
              <a:buSzPts val="1400"/>
              <a:buFont typeface="Arial"/>
              <a:buAutoNum type="alphaLcParenR"/>
            </a:pPr>
            <a:r>
              <a:rPr b="0" lang="en" sz="1400">
                <a:solidFill>
                  <a:srgbClr val="000000"/>
                </a:solidFill>
                <a:latin typeface="Arial"/>
                <a:ea typeface="Arial"/>
                <a:cs typeface="Arial"/>
                <a:sym typeface="Arial"/>
              </a:rPr>
              <a:t>Questions and Answers upload options</a:t>
            </a:r>
            <a:endParaRPr b="0" sz="1400">
              <a:solidFill>
                <a:srgbClr val="000000"/>
              </a:solidFill>
              <a:latin typeface="Arial"/>
              <a:ea typeface="Arial"/>
              <a:cs typeface="Arial"/>
              <a:sym typeface="Arial"/>
            </a:endParaRPr>
          </a:p>
          <a:p>
            <a:pPr indent="0" lvl="0" marL="457200" rtl="0" algn="l">
              <a:lnSpc>
                <a:spcPct val="115000"/>
              </a:lnSpc>
              <a:spcBef>
                <a:spcPts val="0"/>
              </a:spcBef>
              <a:spcAft>
                <a:spcPts val="0"/>
              </a:spcAft>
              <a:buNone/>
            </a:pPr>
            <a:r>
              <a:t/>
            </a:r>
            <a:endParaRPr b="0"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000000"/>
                </a:solidFill>
                <a:latin typeface="Arial"/>
                <a:ea typeface="Arial"/>
                <a:cs typeface="Arial"/>
                <a:sym typeface="Arial"/>
              </a:rPr>
              <a:t>Call : </a:t>
            </a:r>
            <a:r>
              <a:rPr b="0" lang="en" sz="1400">
                <a:solidFill>
                  <a:srgbClr val="000000"/>
                </a:solidFill>
                <a:latin typeface="Arial"/>
                <a:ea typeface="Arial"/>
                <a:cs typeface="Arial"/>
                <a:sym typeface="Arial"/>
              </a:rPr>
              <a:t>This classrooms provide call features and use for-</a:t>
            </a:r>
            <a:endParaRPr b="0" sz="1400">
              <a:solidFill>
                <a:srgbClr val="000000"/>
              </a:solidFill>
              <a:latin typeface="Arial"/>
              <a:ea typeface="Arial"/>
              <a:cs typeface="Arial"/>
              <a:sym typeface="Arial"/>
            </a:endParaRPr>
          </a:p>
          <a:p>
            <a:pPr indent="-317500" lvl="0" marL="1371600" rtl="0" algn="l">
              <a:lnSpc>
                <a:spcPct val="115000"/>
              </a:lnSpc>
              <a:spcBef>
                <a:spcPts val="0"/>
              </a:spcBef>
              <a:spcAft>
                <a:spcPts val="0"/>
              </a:spcAft>
              <a:buClr>
                <a:srgbClr val="000000"/>
              </a:buClr>
              <a:buSzPts val="1400"/>
              <a:buFont typeface="Arial"/>
              <a:buAutoNum type="alphaLcParenR"/>
            </a:pPr>
            <a:r>
              <a:rPr b="0" lang="en" sz="1400">
                <a:solidFill>
                  <a:srgbClr val="000000"/>
                </a:solidFill>
                <a:latin typeface="Arial"/>
                <a:ea typeface="Arial"/>
                <a:cs typeface="Arial"/>
                <a:sym typeface="Arial"/>
              </a:rPr>
              <a:t>Live Classes</a:t>
            </a:r>
            <a:endParaRPr b="0" sz="1400">
              <a:solidFill>
                <a:srgbClr val="000000"/>
              </a:solidFill>
              <a:latin typeface="Arial"/>
              <a:ea typeface="Arial"/>
              <a:cs typeface="Arial"/>
              <a:sym typeface="Arial"/>
            </a:endParaRPr>
          </a:p>
          <a:p>
            <a:pPr indent="-317500" lvl="0" marL="1371600" rtl="0" algn="l">
              <a:lnSpc>
                <a:spcPct val="115000"/>
              </a:lnSpc>
              <a:spcBef>
                <a:spcPts val="0"/>
              </a:spcBef>
              <a:spcAft>
                <a:spcPts val="0"/>
              </a:spcAft>
              <a:buClr>
                <a:srgbClr val="000000"/>
              </a:buClr>
              <a:buSzPts val="1400"/>
              <a:buFont typeface="Arial"/>
              <a:buAutoNum type="alphaLcParenR"/>
            </a:pPr>
            <a:r>
              <a:rPr b="0" lang="en" sz="1400">
                <a:solidFill>
                  <a:srgbClr val="000000"/>
                </a:solidFill>
                <a:latin typeface="Arial"/>
                <a:ea typeface="Arial"/>
                <a:cs typeface="Arial"/>
                <a:sym typeface="Arial"/>
              </a:rPr>
              <a:t>Group Study</a:t>
            </a:r>
            <a:endParaRPr b="0" sz="1400">
              <a:solidFill>
                <a:srgbClr val="000000"/>
              </a:solidFill>
              <a:latin typeface="Arial"/>
              <a:ea typeface="Arial"/>
              <a:cs typeface="Arial"/>
              <a:sym typeface="Arial"/>
            </a:endParaRPr>
          </a:p>
          <a:p>
            <a:pPr indent="-317500" lvl="0" marL="1371600" rtl="0" algn="l">
              <a:lnSpc>
                <a:spcPct val="115000"/>
              </a:lnSpc>
              <a:spcBef>
                <a:spcPts val="0"/>
              </a:spcBef>
              <a:spcAft>
                <a:spcPts val="0"/>
              </a:spcAft>
              <a:buClr>
                <a:srgbClr val="000000"/>
              </a:buClr>
              <a:buSzPts val="1400"/>
              <a:buFont typeface="Arial"/>
              <a:buAutoNum type="alphaLcParenR"/>
            </a:pPr>
            <a:r>
              <a:rPr b="0" lang="en" sz="1400">
                <a:solidFill>
                  <a:srgbClr val="000000"/>
                </a:solidFill>
                <a:latin typeface="Arial"/>
                <a:ea typeface="Arial"/>
                <a:cs typeface="Arial"/>
                <a:sym typeface="Arial"/>
              </a:rPr>
              <a:t>Teacher Banch</a:t>
            </a:r>
            <a:endParaRPr b="0"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b="0"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 sz="1400">
                <a:solidFill>
                  <a:srgbClr val="000000"/>
                </a:solidFill>
                <a:latin typeface="Arial"/>
                <a:ea typeface="Arial"/>
                <a:cs typeface="Arial"/>
                <a:sym typeface="Arial"/>
              </a:rPr>
              <a:t>Task : </a:t>
            </a:r>
            <a:r>
              <a:rPr b="0" lang="en" sz="1400">
                <a:solidFill>
                  <a:srgbClr val="000000"/>
                </a:solidFill>
                <a:latin typeface="Arial"/>
                <a:ea typeface="Arial"/>
                <a:cs typeface="Arial"/>
                <a:sym typeface="Arial"/>
              </a:rPr>
              <a:t>Task features provide assignment options for student. The teachers can assign assignments with dateline for students in the classroom.</a:t>
            </a:r>
            <a:endParaRPr b="0" sz="1400">
              <a:solidFill>
                <a:srgbClr val="000000"/>
              </a:solidFill>
              <a:latin typeface="Arial"/>
              <a:ea typeface="Arial"/>
              <a:cs typeface="Arial"/>
              <a:sym typeface="Arial"/>
            </a:endParaRPr>
          </a:p>
          <a:p>
            <a:pPr indent="0" lvl="0" marL="0" rtl="0" algn="l">
              <a:lnSpc>
                <a:spcPct val="115000"/>
              </a:lnSpc>
              <a:spcBef>
                <a:spcPts val="0"/>
              </a:spcBef>
              <a:spcAft>
                <a:spcPts val="0"/>
              </a:spcAft>
              <a:buNone/>
            </a:pPr>
            <a:r>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40" name="Google Shape;640;p49"/>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0"/>
          <p:cNvSpPr txBox="1"/>
          <p:nvPr>
            <p:ph type="title"/>
          </p:nvPr>
        </p:nvSpPr>
        <p:spPr>
          <a:xfrm>
            <a:off x="1302050" y="299000"/>
            <a:ext cx="6480000" cy="71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CLASS DIAGRAM</a:t>
            </a:r>
            <a:endParaRPr/>
          </a:p>
        </p:txBody>
      </p:sp>
      <p:sp>
        <p:nvSpPr>
          <p:cNvPr id="646" name="Google Shape;646;p50"/>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47" name="Google Shape;647;p50"/>
          <p:cNvPicPr preferRelativeResize="0"/>
          <p:nvPr/>
        </p:nvPicPr>
        <p:blipFill>
          <a:blip r:embed="rId3">
            <a:alphaModFix/>
          </a:blip>
          <a:stretch>
            <a:fillRect/>
          </a:stretch>
        </p:blipFill>
        <p:spPr>
          <a:xfrm>
            <a:off x="1268325" y="1063950"/>
            <a:ext cx="6369667" cy="38218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6" name="Shape 106"/>
        <p:cNvGrpSpPr/>
        <p:nvPr/>
      </p:nvGrpSpPr>
      <p:grpSpPr>
        <a:xfrm>
          <a:off x="0" y="0"/>
          <a:ext cx="0" cy="0"/>
          <a:chOff x="0" y="0"/>
          <a:chExt cx="0" cy="0"/>
        </a:xfrm>
      </p:grpSpPr>
      <p:grpSp>
        <p:nvGrpSpPr>
          <p:cNvPr id="107" name="Google Shape;107;p15"/>
          <p:cNvGrpSpPr/>
          <p:nvPr/>
        </p:nvGrpSpPr>
        <p:grpSpPr>
          <a:xfrm>
            <a:off x="-945594" y="-6040"/>
            <a:ext cx="5225404" cy="5225404"/>
            <a:chOff x="-1891188" y="-12079"/>
            <a:chExt cx="10450808" cy="10450808"/>
          </a:xfrm>
        </p:grpSpPr>
        <p:sp>
          <p:nvSpPr>
            <p:cNvPr id="108" name="Google Shape;108;p15"/>
            <p:cNvSpPr/>
            <p:nvPr/>
          </p:nvSpPr>
          <p:spPr>
            <a:xfrm>
              <a:off x="-1891188" y="-12079"/>
              <a:ext cx="10450808" cy="10450808"/>
            </a:xfrm>
            <a:custGeom>
              <a:rect b="b" l="l" r="r" t="t"/>
              <a:pathLst>
                <a:path extrusionOk="0" h="10450808" w="10450808">
                  <a:moveTo>
                    <a:pt x="10450808" y="10450808"/>
                  </a:moveTo>
                  <a:lnTo>
                    <a:pt x="0" y="10450808"/>
                  </a:lnTo>
                  <a:lnTo>
                    <a:pt x="0" y="0"/>
                  </a:lnTo>
                  <a:lnTo>
                    <a:pt x="10450808" y="0"/>
                  </a:lnTo>
                  <a:lnTo>
                    <a:pt x="10450808" y="10450808"/>
                  </a:lnTo>
                  <a:close/>
                  <a:moveTo>
                    <a:pt x="14495" y="10436313"/>
                  </a:moveTo>
                  <a:lnTo>
                    <a:pt x="10436313" y="10436313"/>
                  </a:lnTo>
                  <a:lnTo>
                    <a:pt x="10436313" y="14495"/>
                  </a:lnTo>
                  <a:lnTo>
                    <a:pt x="14495" y="14495"/>
                  </a:lnTo>
                  <a:lnTo>
                    <a:pt x="14495"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09" name="Google Shape;109;p15"/>
            <p:cNvSpPr/>
            <p:nvPr/>
          </p:nvSpPr>
          <p:spPr>
            <a:xfrm>
              <a:off x="-1883941" y="9475496"/>
              <a:ext cx="10436313" cy="14494"/>
            </a:xfrm>
            <a:custGeom>
              <a:rect b="b" l="l" r="r" t="t"/>
              <a:pathLst>
                <a:path extrusionOk="0" h="14494" w="10436313">
                  <a:moveTo>
                    <a:pt x="0" y="0"/>
                  </a:moveTo>
                  <a:lnTo>
                    <a:pt x="10436313" y="0"/>
                  </a:lnTo>
                  <a:lnTo>
                    <a:pt x="10436313"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0" name="Google Shape;110;p15"/>
            <p:cNvSpPr/>
            <p:nvPr/>
          </p:nvSpPr>
          <p:spPr>
            <a:xfrm>
              <a:off x="-1883941" y="8526758"/>
              <a:ext cx="10436313" cy="14494"/>
            </a:xfrm>
            <a:custGeom>
              <a:rect b="b" l="l" r="r" t="t"/>
              <a:pathLst>
                <a:path extrusionOk="0" h="14494" w="10436313">
                  <a:moveTo>
                    <a:pt x="0" y="0"/>
                  </a:moveTo>
                  <a:lnTo>
                    <a:pt x="10436313" y="0"/>
                  </a:lnTo>
                  <a:lnTo>
                    <a:pt x="10436313"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1" name="Google Shape;111;p15"/>
            <p:cNvSpPr/>
            <p:nvPr/>
          </p:nvSpPr>
          <p:spPr>
            <a:xfrm>
              <a:off x="-1883941" y="7577923"/>
              <a:ext cx="10436313" cy="14494"/>
            </a:xfrm>
            <a:custGeom>
              <a:rect b="b" l="l" r="r" t="t"/>
              <a:pathLst>
                <a:path extrusionOk="0" h="14494" w="10436313">
                  <a:moveTo>
                    <a:pt x="0" y="0"/>
                  </a:moveTo>
                  <a:lnTo>
                    <a:pt x="10436313" y="0"/>
                  </a:lnTo>
                  <a:lnTo>
                    <a:pt x="10436313"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2" name="Google Shape;112;p15"/>
            <p:cNvSpPr/>
            <p:nvPr/>
          </p:nvSpPr>
          <p:spPr>
            <a:xfrm>
              <a:off x="-1883941" y="6629185"/>
              <a:ext cx="10436313" cy="14494"/>
            </a:xfrm>
            <a:custGeom>
              <a:rect b="b" l="l" r="r" t="t"/>
              <a:pathLst>
                <a:path extrusionOk="0" h="14494" w="10436313">
                  <a:moveTo>
                    <a:pt x="0" y="0"/>
                  </a:moveTo>
                  <a:lnTo>
                    <a:pt x="10436313" y="0"/>
                  </a:lnTo>
                  <a:lnTo>
                    <a:pt x="10436313"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3" name="Google Shape;113;p15"/>
            <p:cNvSpPr/>
            <p:nvPr/>
          </p:nvSpPr>
          <p:spPr>
            <a:xfrm>
              <a:off x="-1883941" y="5680447"/>
              <a:ext cx="10436313" cy="14494"/>
            </a:xfrm>
            <a:custGeom>
              <a:rect b="b" l="l" r="r" t="t"/>
              <a:pathLst>
                <a:path extrusionOk="0" h="14494" w="10436313">
                  <a:moveTo>
                    <a:pt x="0" y="0"/>
                  </a:moveTo>
                  <a:lnTo>
                    <a:pt x="10436313" y="0"/>
                  </a:lnTo>
                  <a:lnTo>
                    <a:pt x="10436313"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4" name="Google Shape;114;p15"/>
            <p:cNvSpPr/>
            <p:nvPr/>
          </p:nvSpPr>
          <p:spPr>
            <a:xfrm>
              <a:off x="-1883941" y="4731708"/>
              <a:ext cx="10436313" cy="14494"/>
            </a:xfrm>
            <a:custGeom>
              <a:rect b="b" l="l" r="r" t="t"/>
              <a:pathLst>
                <a:path extrusionOk="0" h="14494" w="10436313">
                  <a:moveTo>
                    <a:pt x="0" y="0"/>
                  </a:moveTo>
                  <a:lnTo>
                    <a:pt x="10436313" y="0"/>
                  </a:lnTo>
                  <a:lnTo>
                    <a:pt x="10436313"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5" name="Google Shape;115;p15"/>
            <p:cNvSpPr/>
            <p:nvPr/>
          </p:nvSpPr>
          <p:spPr>
            <a:xfrm>
              <a:off x="-1883941" y="3782970"/>
              <a:ext cx="10436313" cy="14494"/>
            </a:xfrm>
            <a:custGeom>
              <a:rect b="b" l="l" r="r" t="t"/>
              <a:pathLst>
                <a:path extrusionOk="0" h="14494" w="10436313">
                  <a:moveTo>
                    <a:pt x="0" y="0"/>
                  </a:moveTo>
                  <a:lnTo>
                    <a:pt x="10436313" y="0"/>
                  </a:lnTo>
                  <a:lnTo>
                    <a:pt x="10436313"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6" name="Google Shape;116;p15"/>
            <p:cNvSpPr/>
            <p:nvPr/>
          </p:nvSpPr>
          <p:spPr>
            <a:xfrm>
              <a:off x="-1883941" y="2834232"/>
              <a:ext cx="10436313" cy="14494"/>
            </a:xfrm>
            <a:custGeom>
              <a:rect b="b" l="l" r="r" t="t"/>
              <a:pathLst>
                <a:path extrusionOk="0" h="14494" w="10436313">
                  <a:moveTo>
                    <a:pt x="0" y="0"/>
                  </a:moveTo>
                  <a:lnTo>
                    <a:pt x="10436313" y="0"/>
                  </a:lnTo>
                  <a:lnTo>
                    <a:pt x="10436313"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7" name="Google Shape;117;p15"/>
            <p:cNvSpPr/>
            <p:nvPr/>
          </p:nvSpPr>
          <p:spPr>
            <a:xfrm>
              <a:off x="-1883941" y="1885397"/>
              <a:ext cx="10436313" cy="14494"/>
            </a:xfrm>
            <a:custGeom>
              <a:rect b="b" l="l" r="r" t="t"/>
              <a:pathLst>
                <a:path extrusionOk="0" h="14494" w="10436313">
                  <a:moveTo>
                    <a:pt x="0" y="0"/>
                  </a:moveTo>
                  <a:lnTo>
                    <a:pt x="10436313" y="0"/>
                  </a:lnTo>
                  <a:lnTo>
                    <a:pt x="10436313"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8" name="Google Shape;118;p15"/>
            <p:cNvSpPr/>
            <p:nvPr/>
          </p:nvSpPr>
          <p:spPr>
            <a:xfrm>
              <a:off x="-1883941" y="936659"/>
              <a:ext cx="10436313" cy="14494"/>
            </a:xfrm>
            <a:custGeom>
              <a:rect b="b" l="l" r="r" t="t"/>
              <a:pathLst>
                <a:path extrusionOk="0" h="14494" w="10436313">
                  <a:moveTo>
                    <a:pt x="0" y="0"/>
                  </a:moveTo>
                  <a:lnTo>
                    <a:pt x="10436313" y="0"/>
                  </a:lnTo>
                  <a:lnTo>
                    <a:pt x="10436313" y="14495"/>
                  </a:lnTo>
                  <a:lnTo>
                    <a:pt x="0" y="14495"/>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9" name="Google Shape;119;p15"/>
            <p:cNvSpPr/>
            <p:nvPr/>
          </p:nvSpPr>
          <p:spPr>
            <a:xfrm>
              <a:off x="7596386" y="-483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0" name="Google Shape;120;p15"/>
            <p:cNvSpPr/>
            <p:nvPr/>
          </p:nvSpPr>
          <p:spPr>
            <a:xfrm>
              <a:off x="6647648" y="-483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1" name="Google Shape;121;p15"/>
            <p:cNvSpPr/>
            <p:nvPr/>
          </p:nvSpPr>
          <p:spPr>
            <a:xfrm>
              <a:off x="5698813" y="-483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2" name="Google Shape;122;p15"/>
            <p:cNvSpPr/>
            <p:nvPr/>
          </p:nvSpPr>
          <p:spPr>
            <a:xfrm>
              <a:off x="4750075" y="-483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3" name="Google Shape;123;p15"/>
            <p:cNvSpPr/>
            <p:nvPr/>
          </p:nvSpPr>
          <p:spPr>
            <a:xfrm>
              <a:off x="3801337" y="-483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4" name="Google Shape;124;p15"/>
            <p:cNvSpPr/>
            <p:nvPr/>
          </p:nvSpPr>
          <p:spPr>
            <a:xfrm>
              <a:off x="2852598" y="-483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5" name="Google Shape;125;p15"/>
            <p:cNvSpPr/>
            <p:nvPr/>
          </p:nvSpPr>
          <p:spPr>
            <a:xfrm>
              <a:off x="1903860" y="-483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6" name="Google Shape;126;p15"/>
            <p:cNvSpPr/>
            <p:nvPr/>
          </p:nvSpPr>
          <p:spPr>
            <a:xfrm>
              <a:off x="955122" y="-483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7" name="Google Shape;127;p15"/>
            <p:cNvSpPr/>
            <p:nvPr/>
          </p:nvSpPr>
          <p:spPr>
            <a:xfrm>
              <a:off x="6287" y="-483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8" name="Google Shape;128;p15"/>
            <p:cNvSpPr/>
            <p:nvPr/>
          </p:nvSpPr>
          <p:spPr>
            <a:xfrm>
              <a:off x="-942450" y="-4831"/>
              <a:ext cx="14494" cy="10436313"/>
            </a:xfrm>
            <a:custGeom>
              <a:rect b="b" l="l" r="r" t="t"/>
              <a:pathLst>
                <a:path extrusionOk="0" h="10436313" w="14494">
                  <a:moveTo>
                    <a:pt x="0" y="0"/>
                  </a:moveTo>
                  <a:lnTo>
                    <a:pt x="14495" y="0"/>
                  </a:lnTo>
                  <a:lnTo>
                    <a:pt x="14495" y="10436313"/>
                  </a:lnTo>
                  <a:lnTo>
                    <a:pt x="0" y="10436313"/>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sp>
        <p:nvSpPr>
          <p:cNvPr id="129" name="Google Shape;129;p15"/>
          <p:cNvSpPr/>
          <p:nvPr/>
        </p:nvSpPr>
        <p:spPr>
          <a:xfrm>
            <a:off x="8420029" y="245708"/>
            <a:ext cx="1447657" cy="1447657"/>
          </a:xfrm>
          <a:custGeom>
            <a:rect b="b" l="l" r="r" t="t"/>
            <a:pathLst>
              <a:path extrusionOk="0"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accen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30" name="Google Shape;130;p15"/>
          <p:cNvGrpSpPr/>
          <p:nvPr/>
        </p:nvGrpSpPr>
        <p:grpSpPr>
          <a:xfrm>
            <a:off x="4666999" y="245702"/>
            <a:ext cx="4290923" cy="3787913"/>
            <a:chOff x="1" y="-3642967"/>
            <a:chExt cx="7845900" cy="10101101"/>
          </a:xfrm>
        </p:grpSpPr>
        <p:sp>
          <p:nvSpPr>
            <p:cNvPr id="131" name="Google Shape;131;p15"/>
            <p:cNvSpPr txBox="1"/>
            <p:nvPr/>
          </p:nvSpPr>
          <p:spPr>
            <a:xfrm>
              <a:off x="1" y="-3642967"/>
              <a:ext cx="7845900" cy="123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t/>
              </a:r>
              <a:endParaRPr sz="300">
                <a:solidFill>
                  <a:schemeClr val="dk1"/>
                </a:solidFill>
              </a:endParaRPr>
            </a:p>
          </p:txBody>
        </p:sp>
        <p:sp>
          <p:nvSpPr>
            <p:cNvPr id="132" name="Google Shape;132;p15"/>
            <p:cNvSpPr txBox="1"/>
            <p:nvPr/>
          </p:nvSpPr>
          <p:spPr>
            <a:xfrm>
              <a:off x="64044" y="-1439067"/>
              <a:ext cx="7476900" cy="78972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0"/>
                </a:spcBef>
                <a:spcAft>
                  <a:spcPts val="0"/>
                </a:spcAft>
                <a:buNone/>
              </a:pPr>
              <a:r>
                <a:rPr lang="en" sz="1300">
                  <a:latin typeface="Times New Roman"/>
                  <a:ea typeface="Times New Roman"/>
                  <a:cs typeface="Times New Roman"/>
                  <a:sym typeface="Times New Roman"/>
                </a:rPr>
                <a:t>Sikkha griho  refers to both wholly online provision and campus-based or other distance based provision supplemented with ICT in some way. The supplementary model encompasses activities ranging from the most basic use of the classroom to more advanced adoption. </a:t>
              </a:r>
              <a:endParaRPr sz="13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3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rPr lang="en" sz="1300">
                  <a:latin typeface="Times New Roman"/>
                  <a:ea typeface="Times New Roman"/>
                  <a:cs typeface="Times New Roman"/>
                  <a:sym typeface="Times New Roman"/>
                </a:rPr>
                <a:t>First, although student take-up is growing, at most  ampus-based institutions enrolments are relatively low and represent a small share of total enrolments. On the available quantitative evidence, provision with “high” online presence In brief, a better knowledge management has become crucial for the advancement of Sikkha griho.</a:t>
              </a:r>
              <a:endParaRPr sz="1300">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300">
                <a:latin typeface="Times New Roman"/>
                <a:ea typeface="Times New Roman"/>
                <a:cs typeface="Times New Roman"/>
                <a:sym typeface="Times New Roman"/>
              </a:endParaRPr>
            </a:p>
          </p:txBody>
        </p:sp>
      </p:grpSp>
      <p:sp>
        <p:nvSpPr>
          <p:cNvPr id="133" name="Google Shape;133;p15"/>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4" name="Google Shape;134;p15"/>
          <p:cNvPicPr preferRelativeResize="0"/>
          <p:nvPr/>
        </p:nvPicPr>
        <p:blipFill>
          <a:blip r:embed="rId3">
            <a:alphaModFix/>
          </a:blip>
          <a:stretch>
            <a:fillRect/>
          </a:stretch>
        </p:blipFill>
        <p:spPr>
          <a:xfrm>
            <a:off x="-686325" y="958763"/>
            <a:ext cx="4617525" cy="32957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51"/>
          <p:cNvSpPr txBox="1"/>
          <p:nvPr>
            <p:ph type="title"/>
          </p:nvPr>
        </p:nvSpPr>
        <p:spPr>
          <a:xfrm>
            <a:off x="1302050" y="299000"/>
            <a:ext cx="6480000" cy="71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SEQUENCE </a:t>
            </a:r>
            <a:r>
              <a:rPr lang="en"/>
              <a:t>DIAGRAM</a:t>
            </a:r>
            <a:endParaRPr/>
          </a:p>
        </p:txBody>
      </p:sp>
      <p:sp>
        <p:nvSpPr>
          <p:cNvPr id="653" name="Google Shape;653;p51"/>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54" name="Google Shape;654;p51"/>
          <p:cNvPicPr preferRelativeResize="0"/>
          <p:nvPr/>
        </p:nvPicPr>
        <p:blipFill>
          <a:blip r:embed="rId3">
            <a:alphaModFix/>
          </a:blip>
          <a:stretch>
            <a:fillRect/>
          </a:stretch>
        </p:blipFill>
        <p:spPr>
          <a:xfrm>
            <a:off x="1596300" y="1293225"/>
            <a:ext cx="5686425" cy="3219450"/>
          </a:xfrm>
          <a:prstGeom prst="rect">
            <a:avLst/>
          </a:prstGeom>
          <a:noFill/>
          <a:ln>
            <a:noFill/>
          </a:ln>
        </p:spPr>
      </p:pic>
      <p:sp>
        <p:nvSpPr>
          <p:cNvPr id="655" name="Google Shape;655;p51"/>
          <p:cNvSpPr txBox="1"/>
          <p:nvPr/>
        </p:nvSpPr>
        <p:spPr>
          <a:xfrm>
            <a:off x="718100" y="938325"/>
            <a:ext cx="356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Authorization &amp; Exam:-</a:t>
            </a:r>
            <a:endParaRPr b="1">
              <a:latin typeface="Barlow"/>
              <a:ea typeface="Barlow"/>
              <a:cs typeface="Barlow"/>
              <a:sym typeface="Barlow"/>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52"/>
          <p:cNvSpPr txBox="1"/>
          <p:nvPr>
            <p:ph type="title"/>
          </p:nvPr>
        </p:nvSpPr>
        <p:spPr>
          <a:xfrm>
            <a:off x="1302050" y="299000"/>
            <a:ext cx="6480000" cy="71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SEQUENCE DIAGRAM</a:t>
            </a:r>
            <a:endParaRPr/>
          </a:p>
          <a:p>
            <a:pPr indent="0" lvl="0" marL="0" rtl="0" algn="l">
              <a:spcBef>
                <a:spcPts val="0"/>
              </a:spcBef>
              <a:spcAft>
                <a:spcPts val="0"/>
              </a:spcAft>
              <a:buNone/>
            </a:pPr>
            <a:r>
              <a:t/>
            </a:r>
            <a:endParaRPr/>
          </a:p>
        </p:txBody>
      </p:sp>
      <p:sp>
        <p:nvSpPr>
          <p:cNvPr id="661" name="Google Shape;661;p52"/>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62" name="Google Shape;662;p52"/>
          <p:cNvPicPr preferRelativeResize="0"/>
          <p:nvPr/>
        </p:nvPicPr>
        <p:blipFill>
          <a:blip r:embed="rId3">
            <a:alphaModFix/>
          </a:blip>
          <a:stretch>
            <a:fillRect/>
          </a:stretch>
        </p:blipFill>
        <p:spPr>
          <a:xfrm>
            <a:off x="2280025" y="1732813"/>
            <a:ext cx="4583948" cy="2399477"/>
          </a:xfrm>
          <a:prstGeom prst="rect">
            <a:avLst/>
          </a:prstGeom>
          <a:noFill/>
          <a:ln>
            <a:noFill/>
          </a:ln>
        </p:spPr>
      </p:pic>
      <p:sp>
        <p:nvSpPr>
          <p:cNvPr id="663" name="Google Shape;663;p52"/>
          <p:cNvSpPr txBox="1"/>
          <p:nvPr/>
        </p:nvSpPr>
        <p:spPr>
          <a:xfrm>
            <a:off x="680925" y="1099450"/>
            <a:ext cx="356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Post</a:t>
            </a:r>
            <a:r>
              <a:rPr b="1" lang="en">
                <a:latin typeface="Barlow"/>
                <a:ea typeface="Barlow"/>
                <a:cs typeface="Barlow"/>
                <a:sym typeface="Barlow"/>
              </a:rPr>
              <a:t>:-</a:t>
            </a:r>
            <a:endParaRPr b="1">
              <a:latin typeface="Barlow"/>
              <a:ea typeface="Barlow"/>
              <a:cs typeface="Barlow"/>
              <a:sym typeface="Barlow"/>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53"/>
          <p:cNvSpPr txBox="1"/>
          <p:nvPr>
            <p:ph type="title"/>
          </p:nvPr>
        </p:nvSpPr>
        <p:spPr>
          <a:xfrm>
            <a:off x="1302050" y="299000"/>
            <a:ext cx="6480000" cy="71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SEQUENCE DIAGRAM</a:t>
            </a:r>
            <a:endParaRPr/>
          </a:p>
          <a:p>
            <a:pPr indent="0" lvl="0" marL="0" rtl="0" algn="ctr">
              <a:spcBef>
                <a:spcPts val="0"/>
              </a:spcBef>
              <a:spcAft>
                <a:spcPts val="0"/>
              </a:spcAft>
              <a:buNone/>
            </a:pPr>
            <a:r>
              <a:t/>
            </a:r>
            <a:endParaRPr/>
          </a:p>
        </p:txBody>
      </p:sp>
      <p:sp>
        <p:nvSpPr>
          <p:cNvPr id="669" name="Google Shape;669;p53"/>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70" name="Google Shape;670;p53"/>
          <p:cNvPicPr preferRelativeResize="0"/>
          <p:nvPr/>
        </p:nvPicPr>
        <p:blipFill>
          <a:blip r:embed="rId3">
            <a:alphaModFix/>
          </a:blip>
          <a:stretch>
            <a:fillRect/>
          </a:stretch>
        </p:blipFill>
        <p:spPr>
          <a:xfrm>
            <a:off x="2598950" y="1652675"/>
            <a:ext cx="3886200" cy="3038475"/>
          </a:xfrm>
          <a:prstGeom prst="rect">
            <a:avLst/>
          </a:prstGeom>
          <a:noFill/>
          <a:ln>
            <a:noFill/>
          </a:ln>
        </p:spPr>
      </p:pic>
      <p:sp>
        <p:nvSpPr>
          <p:cNvPr id="671" name="Google Shape;671;p53"/>
          <p:cNvSpPr txBox="1"/>
          <p:nvPr/>
        </p:nvSpPr>
        <p:spPr>
          <a:xfrm>
            <a:off x="718100" y="938325"/>
            <a:ext cx="356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Communication</a:t>
            </a:r>
            <a:r>
              <a:rPr b="1" lang="en">
                <a:latin typeface="Barlow"/>
                <a:ea typeface="Barlow"/>
                <a:cs typeface="Barlow"/>
                <a:sym typeface="Barlow"/>
              </a:rPr>
              <a:t>:-</a:t>
            </a:r>
            <a:endParaRPr b="1">
              <a:latin typeface="Barlow"/>
              <a:ea typeface="Barlow"/>
              <a:cs typeface="Barlow"/>
              <a:sym typeface="Barlo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54"/>
          <p:cNvSpPr txBox="1"/>
          <p:nvPr>
            <p:ph type="title"/>
          </p:nvPr>
        </p:nvSpPr>
        <p:spPr>
          <a:xfrm>
            <a:off x="1302050" y="299000"/>
            <a:ext cx="6480000" cy="71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SEQUENCE DIAGRAM</a:t>
            </a:r>
            <a:endParaRPr/>
          </a:p>
          <a:p>
            <a:pPr indent="0" lvl="0" marL="0" rtl="0" algn="ctr">
              <a:spcBef>
                <a:spcPts val="0"/>
              </a:spcBef>
              <a:spcAft>
                <a:spcPts val="0"/>
              </a:spcAft>
              <a:buNone/>
            </a:pPr>
            <a:r>
              <a:t/>
            </a:r>
            <a:endParaRPr/>
          </a:p>
        </p:txBody>
      </p:sp>
      <p:sp>
        <p:nvSpPr>
          <p:cNvPr id="677" name="Google Shape;677;p54"/>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78" name="Google Shape;678;p54"/>
          <p:cNvPicPr preferRelativeResize="0"/>
          <p:nvPr/>
        </p:nvPicPr>
        <p:blipFill>
          <a:blip r:embed="rId3">
            <a:alphaModFix/>
          </a:blip>
          <a:stretch>
            <a:fillRect/>
          </a:stretch>
        </p:blipFill>
        <p:spPr>
          <a:xfrm>
            <a:off x="2719388" y="1678150"/>
            <a:ext cx="3705225" cy="2705100"/>
          </a:xfrm>
          <a:prstGeom prst="rect">
            <a:avLst/>
          </a:prstGeom>
          <a:noFill/>
          <a:ln>
            <a:noFill/>
          </a:ln>
        </p:spPr>
      </p:pic>
      <p:sp>
        <p:nvSpPr>
          <p:cNvPr id="679" name="Google Shape;679;p54"/>
          <p:cNvSpPr txBox="1"/>
          <p:nvPr/>
        </p:nvSpPr>
        <p:spPr>
          <a:xfrm>
            <a:off x="718100" y="938325"/>
            <a:ext cx="356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Task</a:t>
            </a:r>
            <a:r>
              <a:rPr b="1" lang="en">
                <a:latin typeface="Barlow"/>
                <a:ea typeface="Barlow"/>
                <a:cs typeface="Barlow"/>
                <a:sym typeface="Barlow"/>
              </a:rPr>
              <a:t>:-</a:t>
            </a:r>
            <a:endParaRPr b="1">
              <a:latin typeface="Barlow"/>
              <a:ea typeface="Barlow"/>
              <a:cs typeface="Barlow"/>
              <a:sym typeface="Barlow"/>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55"/>
          <p:cNvSpPr txBox="1"/>
          <p:nvPr>
            <p:ph type="title"/>
          </p:nvPr>
        </p:nvSpPr>
        <p:spPr>
          <a:xfrm>
            <a:off x="1302050" y="299000"/>
            <a:ext cx="6480000" cy="71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SEQUENCE DIAGRAM</a:t>
            </a:r>
            <a:endParaRPr/>
          </a:p>
          <a:p>
            <a:pPr indent="0" lvl="0" marL="0" rtl="0" algn="ctr">
              <a:spcBef>
                <a:spcPts val="0"/>
              </a:spcBef>
              <a:spcAft>
                <a:spcPts val="0"/>
              </a:spcAft>
              <a:buNone/>
            </a:pPr>
            <a:r>
              <a:t/>
            </a:r>
            <a:endParaRPr/>
          </a:p>
        </p:txBody>
      </p:sp>
      <p:sp>
        <p:nvSpPr>
          <p:cNvPr id="685" name="Google Shape;685;p55"/>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86" name="Google Shape;686;p55"/>
          <p:cNvPicPr preferRelativeResize="0"/>
          <p:nvPr/>
        </p:nvPicPr>
        <p:blipFill>
          <a:blip r:embed="rId3">
            <a:alphaModFix/>
          </a:blip>
          <a:stretch>
            <a:fillRect/>
          </a:stretch>
        </p:blipFill>
        <p:spPr>
          <a:xfrm>
            <a:off x="2451725" y="1749975"/>
            <a:ext cx="4240550" cy="2747400"/>
          </a:xfrm>
          <a:prstGeom prst="rect">
            <a:avLst/>
          </a:prstGeom>
          <a:noFill/>
          <a:ln>
            <a:noFill/>
          </a:ln>
        </p:spPr>
      </p:pic>
      <p:sp>
        <p:nvSpPr>
          <p:cNvPr id="687" name="Google Shape;687;p55"/>
          <p:cNvSpPr txBox="1"/>
          <p:nvPr/>
        </p:nvSpPr>
        <p:spPr>
          <a:xfrm>
            <a:off x="718100" y="1002825"/>
            <a:ext cx="356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Online Library</a:t>
            </a:r>
            <a:r>
              <a:rPr b="1" lang="en">
                <a:latin typeface="Barlow"/>
                <a:ea typeface="Barlow"/>
                <a:cs typeface="Barlow"/>
                <a:sym typeface="Barlow"/>
              </a:rPr>
              <a:t>:-</a:t>
            </a:r>
            <a:endParaRPr b="1">
              <a:latin typeface="Barlow"/>
              <a:ea typeface="Barlow"/>
              <a:cs typeface="Barlow"/>
              <a:sym typeface="Barlo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56"/>
          <p:cNvSpPr txBox="1"/>
          <p:nvPr>
            <p:ph type="title"/>
          </p:nvPr>
        </p:nvSpPr>
        <p:spPr>
          <a:xfrm>
            <a:off x="1302050" y="299000"/>
            <a:ext cx="6480000" cy="71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ACTIVITY DIAGRAM</a:t>
            </a:r>
            <a:endParaRPr/>
          </a:p>
        </p:txBody>
      </p:sp>
      <p:sp>
        <p:nvSpPr>
          <p:cNvPr id="693" name="Google Shape;693;p56"/>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694" name="Google Shape;694;p56"/>
          <p:cNvPicPr preferRelativeResize="0"/>
          <p:nvPr/>
        </p:nvPicPr>
        <p:blipFill>
          <a:blip r:embed="rId3">
            <a:alphaModFix/>
          </a:blip>
          <a:stretch>
            <a:fillRect/>
          </a:stretch>
        </p:blipFill>
        <p:spPr>
          <a:xfrm>
            <a:off x="1065275" y="1109850"/>
            <a:ext cx="6953553" cy="38218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57"/>
          <p:cNvSpPr txBox="1"/>
          <p:nvPr>
            <p:ph type="title"/>
          </p:nvPr>
        </p:nvSpPr>
        <p:spPr>
          <a:xfrm>
            <a:off x="1302050" y="299000"/>
            <a:ext cx="6480000" cy="71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ACTIVITY DIAGRAM</a:t>
            </a:r>
            <a:endParaRPr/>
          </a:p>
        </p:txBody>
      </p:sp>
      <p:sp>
        <p:nvSpPr>
          <p:cNvPr id="700" name="Google Shape;700;p57"/>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01" name="Google Shape;701;p57"/>
          <p:cNvPicPr preferRelativeResize="0"/>
          <p:nvPr/>
        </p:nvPicPr>
        <p:blipFill>
          <a:blip r:embed="rId3">
            <a:alphaModFix/>
          </a:blip>
          <a:stretch>
            <a:fillRect/>
          </a:stretch>
        </p:blipFill>
        <p:spPr>
          <a:xfrm>
            <a:off x="833650" y="1041700"/>
            <a:ext cx="7542413" cy="3821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58"/>
          <p:cNvSpPr txBox="1"/>
          <p:nvPr>
            <p:ph type="title"/>
          </p:nvPr>
        </p:nvSpPr>
        <p:spPr>
          <a:xfrm>
            <a:off x="1302050" y="299000"/>
            <a:ext cx="6480000" cy="71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SWIMLANE </a:t>
            </a:r>
            <a:r>
              <a:rPr lang="en"/>
              <a:t>DIAGRAM</a:t>
            </a:r>
            <a:endParaRPr/>
          </a:p>
        </p:txBody>
      </p:sp>
      <p:sp>
        <p:nvSpPr>
          <p:cNvPr id="707" name="Google Shape;707;p58"/>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08" name="Google Shape;708;p58"/>
          <p:cNvPicPr preferRelativeResize="0"/>
          <p:nvPr/>
        </p:nvPicPr>
        <p:blipFill>
          <a:blip r:embed="rId3">
            <a:alphaModFix/>
          </a:blip>
          <a:stretch>
            <a:fillRect/>
          </a:stretch>
        </p:blipFill>
        <p:spPr>
          <a:xfrm>
            <a:off x="152400" y="1321700"/>
            <a:ext cx="8839200" cy="285024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59"/>
          <p:cNvSpPr txBox="1"/>
          <p:nvPr>
            <p:ph type="title"/>
          </p:nvPr>
        </p:nvSpPr>
        <p:spPr>
          <a:xfrm>
            <a:off x="1302050" y="299000"/>
            <a:ext cx="6480000" cy="71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COLLABORATION</a:t>
            </a:r>
            <a:r>
              <a:rPr lang="en"/>
              <a:t> DIAGRAM</a:t>
            </a:r>
            <a:endParaRPr/>
          </a:p>
        </p:txBody>
      </p:sp>
      <p:sp>
        <p:nvSpPr>
          <p:cNvPr id="714" name="Google Shape;714;p59"/>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15" name="Google Shape;715;p59"/>
          <p:cNvPicPr preferRelativeResize="0"/>
          <p:nvPr/>
        </p:nvPicPr>
        <p:blipFill>
          <a:blip r:embed="rId3">
            <a:alphaModFix/>
          </a:blip>
          <a:stretch>
            <a:fillRect/>
          </a:stretch>
        </p:blipFill>
        <p:spPr>
          <a:xfrm>
            <a:off x="2076800" y="1073800"/>
            <a:ext cx="4990408" cy="38218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0"/>
          <p:cNvSpPr txBox="1"/>
          <p:nvPr>
            <p:ph type="title"/>
          </p:nvPr>
        </p:nvSpPr>
        <p:spPr>
          <a:xfrm>
            <a:off x="1302050" y="299000"/>
            <a:ext cx="6480000" cy="71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Data Flow Diagram</a:t>
            </a:r>
            <a:endParaRPr/>
          </a:p>
        </p:txBody>
      </p:sp>
      <p:sp>
        <p:nvSpPr>
          <p:cNvPr id="721" name="Google Shape;721;p60"/>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22" name="Google Shape;722;p60"/>
          <p:cNvPicPr preferRelativeResize="0"/>
          <p:nvPr/>
        </p:nvPicPr>
        <p:blipFill>
          <a:blip r:embed="rId3">
            <a:alphaModFix/>
          </a:blip>
          <a:stretch>
            <a:fillRect/>
          </a:stretch>
        </p:blipFill>
        <p:spPr>
          <a:xfrm>
            <a:off x="2788713" y="1016900"/>
            <a:ext cx="3566565" cy="38217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8" name="Shape 138"/>
        <p:cNvGrpSpPr/>
        <p:nvPr/>
      </p:nvGrpSpPr>
      <p:grpSpPr>
        <a:xfrm>
          <a:off x="0" y="0"/>
          <a:ext cx="0" cy="0"/>
          <a:chOff x="0" y="0"/>
          <a:chExt cx="0" cy="0"/>
        </a:xfrm>
      </p:grpSpPr>
      <p:sp>
        <p:nvSpPr>
          <p:cNvPr id="139" name="Google Shape;139;p16"/>
          <p:cNvSpPr txBox="1"/>
          <p:nvPr>
            <p:ph type="title"/>
          </p:nvPr>
        </p:nvSpPr>
        <p:spPr>
          <a:xfrm>
            <a:off x="301650" y="133200"/>
            <a:ext cx="6565500" cy="5010300"/>
          </a:xfrm>
          <a:prstGeom prst="rect">
            <a:avLst/>
          </a:prstGeom>
        </p:spPr>
        <p:txBody>
          <a:bodyPr anchorCtr="0" anchor="t" bIns="0" lIns="0" spcFirstLastPara="1" rIns="0" wrap="square" tIns="0">
            <a:noAutofit/>
          </a:bodyPr>
          <a:lstStyle/>
          <a:p>
            <a:pPr indent="0" lvl="0" marL="0" rtl="0" algn="l">
              <a:lnSpc>
                <a:spcPct val="107916"/>
              </a:lnSpc>
              <a:spcBef>
                <a:spcPts val="0"/>
              </a:spcBef>
              <a:spcAft>
                <a:spcPts val="0"/>
              </a:spcAft>
              <a:buNone/>
            </a:pPr>
            <a:r>
              <a:rPr lang="en" sz="1100">
                <a:solidFill>
                  <a:srgbClr val="000000"/>
                </a:solidFill>
                <a:latin typeface="Calibri"/>
                <a:ea typeface="Calibri"/>
                <a:cs typeface="Calibri"/>
                <a:sym typeface="Calibri"/>
              </a:rPr>
              <a:t>Introduction													  8</a:t>
            </a:r>
            <a:endParaRPr sz="1100">
              <a:solidFill>
                <a:srgbClr val="000000"/>
              </a:solidFill>
              <a:latin typeface="Calibri"/>
              <a:ea typeface="Calibri"/>
              <a:cs typeface="Calibri"/>
              <a:sym typeface="Calibri"/>
            </a:endParaRPr>
          </a:p>
          <a:p>
            <a:pPr indent="-298450" lvl="0" marL="685800" rtl="0" algn="l">
              <a:lnSpc>
                <a:spcPct val="107916"/>
              </a:lnSpc>
              <a:spcBef>
                <a:spcPts val="800"/>
              </a:spcBef>
              <a:spcAft>
                <a:spcPts val="0"/>
              </a:spcAft>
              <a:buClr>
                <a:srgbClr val="000000"/>
              </a:buClr>
              <a:buSzPts val="1100"/>
              <a:buFont typeface="Calibri"/>
              <a:buAutoNum type="alphaLcPeriod"/>
            </a:pPr>
            <a:r>
              <a:rPr b="0" lang="en" sz="1100">
                <a:solidFill>
                  <a:srgbClr val="000000"/>
                </a:solidFill>
                <a:highlight>
                  <a:schemeClr val="lt2"/>
                </a:highlight>
                <a:latin typeface="Calibri"/>
                <a:ea typeface="Calibri"/>
                <a:cs typeface="Calibri"/>
                <a:sym typeface="Calibri"/>
              </a:rPr>
              <a:t>Project Introduction									 	                9</a:t>
            </a:r>
            <a:endParaRPr b="0" sz="1100">
              <a:solidFill>
                <a:srgbClr val="000000"/>
              </a:solidFill>
              <a:highlight>
                <a:schemeClr val="lt2"/>
              </a:highlight>
              <a:latin typeface="Calibri"/>
              <a:ea typeface="Calibri"/>
              <a:cs typeface="Calibri"/>
              <a:sym typeface="Calibri"/>
            </a:endParaRPr>
          </a:p>
          <a:p>
            <a:pPr indent="-298450" lvl="0" marL="685800" rtl="0" algn="l">
              <a:lnSpc>
                <a:spcPct val="107916"/>
              </a:lnSpc>
              <a:spcBef>
                <a:spcPts val="0"/>
              </a:spcBef>
              <a:spcAft>
                <a:spcPts val="0"/>
              </a:spcAft>
              <a:buClr>
                <a:srgbClr val="000000"/>
              </a:buClr>
              <a:buSzPts val="1100"/>
              <a:buFont typeface="Calibri"/>
              <a:buAutoNum type="alphaLcPeriod"/>
            </a:pPr>
            <a:r>
              <a:rPr b="0" lang="en" sz="1100">
                <a:solidFill>
                  <a:srgbClr val="000000"/>
                </a:solidFill>
                <a:highlight>
                  <a:schemeClr val="lt2"/>
                </a:highlight>
                <a:latin typeface="Calibri"/>
                <a:ea typeface="Calibri"/>
                <a:cs typeface="Calibri"/>
                <a:sym typeface="Calibri"/>
              </a:rPr>
              <a:t>Team Introduction  									                             11</a:t>
            </a:r>
            <a:endParaRPr b="0" sz="1100">
              <a:solidFill>
                <a:srgbClr val="000000"/>
              </a:solidFill>
              <a:highlight>
                <a:schemeClr val="lt2"/>
              </a:highlight>
              <a:latin typeface="Calibri"/>
              <a:ea typeface="Calibri"/>
              <a:cs typeface="Calibri"/>
              <a:sym typeface="Calibri"/>
            </a:endParaRPr>
          </a:p>
          <a:p>
            <a:pPr indent="0" lvl="0" marL="0" rtl="0" algn="l">
              <a:lnSpc>
                <a:spcPct val="107916"/>
              </a:lnSpc>
              <a:spcBef>
                <a:spcPts val="800"/>
              </a:spcBef>
              <a:spcAft>
                <a:spcPts val="0"/>
              </a:spcAft>
              <a:buNone/>
            </a:pPr>
            <a:r>
              <a:rPr lang="en" sz="1100">
                <a:solidFill>
                  <a:srgbClr val="000000"/>
                </a:solidFill>
                <a:highlight>
                  <a:schemeClr val="lt2"/>
                </a:highlight>
                <a:latin typeface="Calibri"/>
                <a:ea typeface="Calibri"/>
                <a:cs typeface="Calibri"/>
                <a:sym typeface="Calibri"/>
              </a:rPr>
              <a:t>Background of the Study</a:t>
            </a:r>
            <a:r>
              <a:rPr b="0" lang="en" sz="1100">
                <a:solidFill>
                  <a:srgbClr val="000000"/>
                </a:solidFill>
                <a:highlight>
                  <a:schemeClr val="lt2"/>
                </a:highlight>
                <a:latin typeface="Calibri"/>
                <a:ea typeface="Calibri"/>
                <a:cs typeface="Calibri"/>
                <a:sym typeface="Calibri"/>
              </a:rPr>
              <a:t>										              </a:t>
            </a:r>
            <a:r>
              <a:rPr lang="en" sz="1100">
                <a:solidFill>
                  <a:srgbClr val="000000"/>
                </a:solidFill>
                <a:highlight>
                  <a:schemeClr val="lt2"/>
                </a:highlight>
                <a:latin typeface="Calibri"/>
                <a:ea typeface="Calibri"/>
                <a:cs typeface="Calibri"/>
                <a:sym typeface="Calibri"/>
              </a:rPr>
              <a:t> 12</a:t>
            </a:r>
            <a:endParaRPr sz="1100">
              <a:solidFill>
                <a:srgbClr val="000000"/>
              </a:solidFill>
              <a:highlight>
                <a:schemeClr val="lt2"/>
              </a:highlight>
              <a:latin typeface="Calibri"/>
              <a:ea typeface="Calibri"/>
              <a:cs typeface="Calibri"/>
              <a:sym typeface="Calibri"/>
            </a:endParaRPr>
          </a:p>
          <a:p>
            <a:pPr indent="-298450" lvl="0" marL="685800" rtl="0" algn="l">
              <a:lnSpc>
                <a:spcPct val="107916"/>
              </a:lnSpc>
              <a:spcBef>
                <a:spcPts val="800"/>
              </a:spcBef>
              <a:spcAft>
                <a:spcPts val="0"/>
              </a:spcAft>
              <a:buClr>
                <a:srgbClr val="000000"/>
              </a:buClr>
              <a:buSzPts val="1100"/>
              <a:buFont typeface="Calibri"/>
              <a:buAutoNum type="alphaLcPeriod"/>
            </a:pPr>
            <a:r>
              <a:rPr b="0" lang="en" sz="1100">
                <a:solidFill>
                  <a:srgbClr val="000000"/>
                </a:solidFill>
                <a:highlight>
                  <a:schemeClr val="lt2"/>
                </a:highlight>
                <a:latin typeface="Calibri"/>
                <a:ea typeface="Calibri"/>
                <a:cs typeface="Calibri"/>
                <a:sym typeface="Calibri"/>
              </a:rPr>
              <a:t>Project Background  										12</a:t>
            </a:r>
            <a:endParaRPr b="0" sz="1100">
              <a:solidFill>
                <a:srgbClr val="000000"/>
              </a:solidFill>
              <a:highlight>
                <a:schemeClr val="lt2"/>
              </a:highlight>
              <a:latin typeface="Calibri"/>
              <a:ea typeface="Calibri"/>
              <a:cs typeface="Calibri"/>
              <a:sym typeface="Calibri"/>
            </a:endParaRPr>
          </a:p>
          <a:p>
            <a:pPr indent="0" lvl="0" marL="0" rtl="0" algn="l">
              <a:lnSpc>
                <a:spcPct val="107916"/>
              </a:lnSpc>
              <a:spcBef>
                <a:spcPts val="800"/>
              </a:spcBef>
              <a:spcAft>
                <a:spcPts val="0"/>
              </a:spcAft>
              <a:buNone/>
            </a:pPr>
            <a:r>
              <a:rPr lang="en" sz="1100">
                <a:solidFill>
                  <a:srgbClr val="000000"/>
                </a:solidFill>
                <a:highlight>
                  <a:schemeClr val="lt2"/>
                </a:highlight>
                <a:latin typeface="Calibri"/>
                <a:ea typeface="Calibri"/>
                <a:cs typeface="Calibri"/>
                <a:sym typeface="Calibri"/>
              </a:rPr>
              <a:t>Objectives                         									 	               14</a:t>
            </a:r>
            <a:endParaRPr sz="1100">
              <a:solidFill>
                <a:srgbClr val="000000"/>
              </a:solidFill>
              <a:highlight>
                <a:schemeClr val="lt2"/>
              </a:highlight>
              <a:latin typeface="Calibri"/>
              <a:ea typeface="Calibri"/>
              <a:cs typeface="Calibri"/>
              <a:sym typeface="Calibri"/>
            </a:endParaRPr>
          </a:p>
          <a:p>
            <a:pPr indent="-298450" lvl="0" marL="685800" rtl="0" algn="l">
              <a:lnSpc>
                <a:spcPct val="107916"/>
              </a:lnSpc>
              <a:spcBef>
                <a:spcPts val="800"/>
              </a:spcBef>
              <a:spcAft>
                <a:spcPts val="0"/>
              </a:spcAft>
              <a:buClr>
                <a:srgbClr val="000000"/>
              </a:buClr>
              <a:buSzPts val="1100"/>
              <a:buFont typeface="Calibri"/>
              <a:buAutoNum type="alphaLcPeriod"/>
            </a:pPr>
            <a:r>
              <a:rPr b="0" lang="en" sz="1100">
                <a:solidFill>
                  <a:srgbClr val="000000"/>
                </a:solidFill>
                <a:highlight>
                  <a:schemeClr val="lt2"/>
                </a:highlight>
                <a:latin typeface="Calibri"/>
                <a:ea typeface="Calibri"/>
                <a:cs typeface="Calibri"/>
                <a:sym typeface="Calibri"/>
              </a:rPr>
              <a:t>Primary Objective 										               15</a:t>
            </a:r>
            <a:endParaRPr b="0" sz="1100">
              <a:solidFill>
                <a:srgbClr val="000000"/>
              </a:solidFill>
              <a:highlight>
                <a:schemeClr val="lt2"/>
              </a:highlight>
              <a:latin typeface="Calibri"/>
              <a:ea typeface="Calibri"/>
              <a:cs typeface="Calibri"/>
              <a:sym typeface="Calibri"/>
            </a:endParaRPr>
          </a:p>
          <a:p>
            <a:pPr indent="-298450" lvl="0" marL="685800" rtl="0" algn="l">
              <a:lnSpc>
                <a:spcPct val="107916"/>
              </a:lnSpc>
              <a:spcBef>
                <a:spcPts val="0"/>
              </a:spcBef>
              <a:spcAft>
                <a:spcPts val="0"/>
              </a:spcAft>
              <a:buClr>
                <a:srgbClr val="000000"/>
              </a:buClr>
              <a:buSzPts val="1100"/>
              <a:buFont typeface="Calibri"/>
              <a:buAutoNum type="alphaLcPeriod"/>
            </a:pPr>
            <a:r>
              <a:rPr b="0" lang="en" sz="1100">
                <a:solidFill>
                  <a:srgbClr val="000000"/>
                </a:solidFill>
                <a:highlight>
                  <a:schemeClr val="lt2"/>
                </a:highlight>
                <a:latin typeface="Calibri"/>
                <a:ea typeface="Calibri"/>
                <a:cs typeface="Calibri"/>
                <a:sym typeface="Calibri"/>
              </a:rPr>
              <a:t>Secondary Objectives 	 								               15</a:t>
            </a:r>
            <a:endParaRPr b="0" sz="1100">
              <a:solidFill>
                <a:srgbClr val="000000"/>
              </a:solidFill>
              <a:highlight>
                <a:schemeClr val="lt2"/>
              </a:highlight>
              <a:latin typeface="Calibri"/>
              <a:ea typeface="Calibri"/>
              <a:cs typeface="Calibri"/>
              <a:sym typeface="Calibri"/>
            </a:endParaRPr>
          </a:p>
          <a:p>
            <a:pPr indent="0" lvl="0" marL="0" rtl="0" algn="l">
              <a:lnSpc>
                <a:spcPct val="107916"/>
              </a:lnSpc>
              <a:spcBef>
                <a:spcPts val="800"/>
              </a:spcBef>
              <a:spcAft>
                <a:spcPts val="0"/>
              </a:spcAft>
              <a:buNone/>
            </a:pPr>
            <a:r>
              <a:rPr lang="en" sz="1100">
                <a:solidFill>
                  <a:srgbClr val="000000"/>
                </a:solidFill>
                <a:highlight>
                  <a:schemeClr val="lt2"/>
                </a:highlight>
                <a:latin typeface="Calibri"/>
                <a:ea typeface="Calibri"/>
                <a:cs typeface="Calibri"/>
                <a:sym typeface="Calibri"/>
              </a:rPr>
              <a:t>Methodology </a:t>
            </a:r>
            <a:endParaRPr sz="1100">
              <a:solidFill>
                <a:srgbClr val="000000"/>
              </a:solidFill>
              <a:highlight>
                <a:schemeClr val="lt2"/>
              </a:highlight>
              <a:latin typeface="Calibri"/>
              <a:ea typeface="Calibri"/>
              <a:cs typeface="Calibri"/>
              <a:sym typeface="Calibri"/>
            </a:endParaRPr>
          </a:p>
          <a:p>
            <a:pPr indent="-298450" lvl="0" marL="685800" rtl="0" algn="l">
              <a:lnSpc>
                <a:spcPct val="107916"/>
              </a:lnSpc>
              <a:spcBef>
                <a:spcPts val="800"/>
              </a:spcBef>
              <a:spcAft>
                <a:spcPts val="0"/>
              </a:spcAft>
              <a:buClr>
                <a:srgbClr val="000000"/>
              </a:buClr>
              <a:buSzPts val="1100"/>
              <a:buFont typeface="Calibri"/>
              <a:buAutoNum type="arabicPeriod"/>
            </a:pPr>
            <a:r>
              <a:rPr lang="en" sz="1100">
                <a:solidFill>
                  <a:srgbClr val="000000"/>
                </a:solidFill>
                <a:highlight>
                  <a:schemeClr val="lt2"/>
                </a:highlight>
                <a:latin typeface="Calibri"/>
                <a:ea typeface="Calibri"/>
                <a:cs typeface="Calibri"/>
                <a:sym typeface="Calibri"/>
              </a:rPr>
              <a:t>Process Model 											</a:t>
            </a:r>
            <a:endParaRPr sz="1100">
              <a:solidFill>
                <a:srgbClr val="000000"/>
              </a:solidFill>
              <a:highlight>
                <a:schemeClr val="lt2"/>
              </a:highlight>
              <a:latin typeface="Calibri"/>
              <a:ea typeface="Calibri"/>
              <a:cs typeface="Calibri"/>
              <a:sym typeface="Calibri"/>
            </a:endParaRPr>
          </a:p>
          <a:p>
            <a:pPr indent="0" lvl="0" marL="0" rtl="0" algn="l">
              <a:lnSpc>
                <a:spcPct val="107916"/>
              </a:lnSpc>
              <a:spcBef>
                <a:spcPts val="800"/>
              </a:spcBef>
              <a:spcAft>
                <a:spcPts val="0"/>
              </a:spcAft>
              <a:buNone/>
            </a:pPr>
            <a:r>
              <a:rPr lang="en" sz="1100">
                <a:solidFill>
                  <a:srgbClr val="000000"/>
                </a:solidFill>
                <a:highlight>
                  <a:schemeClr val="lt2"/>
                </a:highlight>
                <a:latin typeface="Calibri"/>
                <a:ea typeface="Calibri"/>
                <a:cs typeface="Calibri"/>
                <a:sym typeface="Calibri"/>
              </a:rPr>
              <a:t>The Project                    												16</a:t>
            </a:r>
            <a:endParaRPr sz="1100">
              <a:solidFill>
                <a:srgbClr val="000000"/>
              </a:solidFill>
              <a:highlight>
                <a:schemeClr val="lt2"/>
              </a:highlight>
              <a:latin typeface="Calibri"/>
              <a:ea typeface="Calibri"/>
              <a:cs typeface="Calibri"/>
              <a:sym typeface="Calibri"/>
            </a:endParaRPr>
          </a:p>
          <a:p>
            <a:pPr indent="-298450" lvl="0" marL="685800" rtl="0" algn="l">
              <a:lnSpc>
                <a:spcPct val="107916"/>
              </a:lnSpc>
              <a:spcBef>
                <a:spcPts val="800"/>
              </a:spcBef>
              <a:spcAft>
                <a:spcPts val="0"/>
              </a:spcAft>
              <a:buClr>
                <a:srgbClr val="000000"/>
              </a:buClr>
              <a:buSzPts val="1100"/>
              <a:buFont typeface="Calibri"/>
              <a:buAutoNum type="arabicPeriod"/>
            </a:pPr>
            <a:r>
              <a:rPr lang="en" sz="1100">
                <a:solidFill>
                  <a:srgbClr val="000000"/>
                </a:solidFill>
                <a:highlight>
                  <a:schemeClr val="lt2"/>
                </a:highlight>
                <a:latin typeface="Calibri"/>
                <a:ea typeface="Calibri"/>
                <a:cs typeface="Calibri"/>
                <a:sym typeface="Calibri"/>
              </a:rPr>
              <a:t>Communication											</a:t>
            </a:r>
            <a:r>
              <a:rPr b="0" lang="en" sz="1100">
                <a:solidFill>
                  <a:srgbClr val="000000"/>
                </a:solidFill>
                <a:highlight>
                  <a:schemeClr val="lt2"/>
                </a:highlight>
                <a:latin typeface="Calibri"/>
                <a:ea typeface="Calibri"/>
                <a:cs typeface="Calibri"/>
                <a:sym typeface="Calibri"/>
              </a:rPr>
              <a:t>17</a:t>
            </a:r>
            <a:endParaRPr b="0" sz="1100">
              <a:solidFill>
                <a:srgbClr val="000000"/>
              </a:solidFill>
              <a:highlight>
                <a:schemeClr val="lt2"/>
              </a:highlight>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b="0" lang="en" sz="1100">
                <a:solidFill>
                  <a:srgbClr val="000000"/>
                </a:solidFill>
                <a:highlight>
                  <a:schemeClr val="lt2"/>
                </a:highlight>
                <a:latin typeface="Calibri"/>
                <a:ea typeface="Calibri"/>
                <a:cs typeface="Calibri"/>
                <a:sym typeface="Calibri"/>
              </a:rPr>
              <a:t>Organization visit/ Survey (One Page for each visit)			                                           17</a:t>
            </a:r>
            <a:endParaRPr b="0" sz="1100">
              <a:solidFill>
                <a:srgbClr val="000000"/>
              </a:solidFill>
              <a:highlight>
                <a:schemeClr val="lt2"/>
              </a:highlight>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b="0" lang="en" sz="1100">
                <a:solidFill>
                  <a:srgbClr val="000000"/>
                </a:solidFill>
                <a:highlight>
                  <a:schemeClr val="lt2"/>
                </a:highlight>
                <a:latin typeface="Calibri"/>
                <a:ea typeface="Calibri"/>
                <a:cs typeface="Calibri"/>
                <a:sym typeface="Calibri"/>
              </a:rPr>
              <a:t>Stakeholder visit / Communication Client </a:t>
            </a:r>
            <a:endParaRPr b="0" sz="1100">
              <a:solidFill>
                <a:srgbClr val="000000"/>
              </a:solidFill>
              <a:highlight>
                <a:schemeClr val="lt2"/>
              </a:highlight>
              <a:latin typeface="Calibri"/>
              <a:ea typeface="Calibri"/>
              <a:cs typeface="Calibri"/>
              <a:sym typeface="Calibri"/>
            </a:endParaRPr>
          </a:p>
          <a:p>
            <a:pPr indent="-298450" lvl="0" marL="685800" rtl="0" algn="l">
              <a:lnSpc>
                <a:spcPct val="107916"/>
              </a:lnSpc>
              <a:spcBef>
                <a:spcPts val="0"/>
              </a:spcBef>
              <a:spcAft>
                <a:spcPts val="0"/>
              </a:spcAft>
              <a:buClr>
                <a:srgbClr val="000000"/>
              </a:buClr>
              <a:buSzPts val="1100"/>
              <a:buFont typeface="Calibri"/>
              <a:buAutoNum type="arabicPeriod"/>
            </a:pPr>
            <a:r>
              <a:rPr lang="en" sz="1100">
                <a:solidFill>
                  <a:srgbClr val="000000"/>
                </a:solidFill>
                <a:highlight>
                  <a:schemeClr val="lt2"/>
                </a:highlight>
                <a:latin typeface="Calibri"/>
                <a:ea typeface="Calibri"/>
                <a:cs typeface="Calibri"/>
                <a:sym typeface="Calibri"/>
              </a:rPr>
              <a:t>Planning 												28</a:t>
            </a:r>
            <a:endParaRPr sz="1100">
              <a:solidFill>
                <a:srgbClr val="000000"/>
              </a:solidFill>
              <a:highlight>
                <a:schemeClr val="lt2"/>
              </a:highlight>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b="0" lang="en" sz="1100">
                <a:solidFill>
                  <a:srgbClr val="000000"/>
                </a:solidFill>
                <a:highlight>
                  <a:schemeClr val="lt2"/>
                </a:highlight>
                <a:latin typeface="Calibri"/>
                <a:ea typeface="Calibri"/>
                <a:cs typeface="Calibri"/>
                <a:sym typeface="Calibri"/>
              </a:rPr>
              <a:t>PERT 											31</a:t>
            </a:r>
            <a:endParaRPr b="0" sz="1100">
              <a:solidFill>
                <a:srgbClr val="000000"/>
              </a:solidFill>
              <a:highlight>
                <a:schemeClr val="lt2"/>
              </a:highlight>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b="0" lang="en" sz="1100">
                <a:solidFill>
                  <a:srgbClr val="000000"/>
                </a:solidFill>
                <a:highlight>
                  <a:schemeClr val="lt2"/>
                </a:highlight>
                <a:latin typeface="Calibri"/>
                <a:ea typeface="Calibri"/>
                <a:cs typeface="Calibri"/>
                <a:sym typeface="Calibri"/>
              </a:rPr>
              <a:t>CPM											32</a:t>
            </a:r>
            <a:endParaRPr b="0" sz="1100">
              <a:solidFill>
                <a:srgbClr val="000000"/>
              </a:solidFill>
              <a:highlight>
                <a:schemeClr val="lt2"/>
              </a:highlight>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b="0" lang="en" sz="1100">
                <a:solidFill>
                  <a:srgbClr val="000000"/>
                </a:solidFill>
                <a:highlight>
                  <a:schemeClr val="lt2"/>
                </a:highlight>
                <a:latin typeface="Calibri"/>
                <a:ea typeface="Calibri"/>
                <a:cs typeface="Calibri"/>
                <a:sym typeface="Calibri"/>
              </a:rPr>
              <a:t>Gantt Chart / Time Chart									33</a:t>
            </a:r>
            <a:endParaRPr b="0" sz="1100">
              <a:solidFill>
                <a:srgbClr val="000000"/>
              </a:solidFill>
              <a:highlight>
                <a:schemeClr val="lt2"/>
              </a:highlight>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b="0" lang="en" sz="1100">
                <a:solidFill>
                  <a:srgbClr val="000000"/>
                </a:solidFill>
                <a:highlight>
                  <a:schemeClr val="lt2"/>
                </a:highlight>
                <a:latin typeface="Calibri"/>
                <a:ea typeface="Calibri"/>
                <a:cs typeface="Calibri"/>
                <a:sym typeface="Calibri"/>
              </a:rPr>
              <a:t>Project Planning 										20</a:t>
            </a:r>
            <a:endParaRPr b="0" sz="1100">
              <a:solidFill>
                <a:srgbClr val="000000"/>
              </a:solidFill>
              <a:highlight>
                <a:schemeClr val="lt2"/>
              </a:highlight>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b="0" lang="en" sz="1100">
                <a:solidFill>
                  <a:srgbClr val="000000"/>
                </a:solidFill>
                <a:highlight>
                  <a:schemeClr val="lt2"/>
                </a:highlight>
                <a:latin typeface="Calibri"/>
                <a:ea typeface="Calibri"/>
                <a:cs typeface="Calibri"/>
                <a:sym typeface="Calibri"/>
              </a:rPr>
              <a:t>Software Estimation									               21</a:t>
            </a:r>
            <a:endParaRPr b="0" sz="1100">
              <a:solidFill>
                <a:srgbClr val="000000"/>
              </a:solidFill>
              <a:highlight>
                <a:schemeClr val="lt2"/>
              </a:highlight>
              <a:latin typeface="Calibri"/>
              <a:ea typeface="Calibri"/>
              <a:cs typeface="Calibri"/>
              <a:sym typeface="Calibri"/>
            </a:endParaRPr>
          </a:p>
          <a:p>
            <a:pPr indent="-184150" lvl="2" marL="1600200" rtl="0" algn="l">
              <a:lnSpc>
                <a:spcPct val="107916"/>
              </a:lnSpc>
              <a:spcBef>
                <a:spcPts val="0"/>
              </a:spcBef>
              <a:spcAft>
                <a:spcPts val="0"/>
              </a:spcAft>
              <a:buClr>
                <a:srgbClr val="000000"/>
              </a:buClr>
              <a:buSzPts val="1100"/>
              <a:buFont typeface="Calibri"/>
              <a:buAutoNum type="romanLcPeriod"/>
            </a:pPr>
            <a:r>
              <a:rPr b="0" lang="en" sz="1100">
                <a:solidFill>
                  <a:srgbClr val="000000"/>
                </a:solidFill>
                <a:highlight>
                  <a:schemeClr val="lt2"/>
                </a:highlight>
                <a:latin typeface="Calibri"/>
                <a:ea typeface="Calibri"/>
                <a:cs typeface="Calibri"/>
                <a:sym typeface="Calibri"/>
              </a:rPr>
              <a:t>FP Estimation 									24</a:t>
            </a:r>
            <a:endParaRPr b="0" sz="1100">
              <a:solidFill>
                <a:srgbClr val="000000"/>
              </a:solidFill>
              <a:highlight>
                <a:schemeClr val="lt2"/>
              </a:highlight>
              <a:latin typeface="Calibri"/>
              <a:ea typeface="Calibri"/>
              <a:cs typeface="Calibri"/>
              <a:sym typeface="Calibri"/>
            </a:endParaRPr>
          </a:p>
          <a:p>
            <a:pPr indent="-184150" lvl="2" marL="1600200" rtl="0" algn="l">
              <a:lnSpc>
                <a:spcPct val="107916"/>
              </a:lnSpc>
              <a:spcBef>
                <a:spcPts val="0"/>
              </a:spcBef>
              <a:spcAft>
                <a:spcPts val="0"/>
              </a:spcAft>
              <a:buClr>
                <a:srgbClr val="000000"/>
              </a:buClr>
              <a:buSzPts val="1100"/>
              <a:buFont typeface="Calibri"/>
              <a:buAutoNum type="romanLcPeriod"/>
            </a:pPr>
            <a:r>
              <a:rPr b="0" lang="en" sz="1100">
                <a:solidFill>
                  <a:srgbClr val="000000"/>
                </a:solidFill>
                <a:latin typeface="Calibri"/>
                <a:ea typeface="Calibri"/>
                <a:cs typeface="Calibri"/>
                <a:sym typeface="Calibri"/>
              </a:rPr>
              <a:t>Process Based estimation  	</a:t>
            </a:r>
            <a:endParaRPr b="0" sz="1100">
              <a:solidFill>
                <a:srgbClr val="000000"/>
              </a:solidFill>
              <a:latin typeface="Calibri"/>
              <a:ea typeface="Calibri"/>
              <a:cs typeface="Calibri"/>
              <a:sym typeface="Calibri"/>
            </a:endParaRPr>
          </a:p>
          <a:p>
            <a:pPr indent="0" lvl="0" marL="1600200" rtl="0" algn="l">
              <a:lnSpc>
                <a:spcPct val="107916"/>
              </a:lnSpc>
              <a:spcBef>
                <a:spcPts val="0"/>
              </a:spcBef>
              <a:spcAft>
                <a:spcPts val="0"/>
              </a:spcAft>
              <a:buNone/>
            </a:pPr>
            <a:r>
              <a:rPr b="0" lang="en" sz="1100">
                <a:solidFill>
                  <a:srgbClr val="000000"/>
                </a:solidFill>
                <a:latin typeface="Calibri"/>
                <a:ea typeface="Calibri"/>
                <a:cs typeface="Calibri"/>
                <a:sym typeface="Calibri"/>
              </a:rPr>
              <a:t>   </a:t>
            </a:r>
            <a:endParaRPr b="0"/>
          </a:p>
        </p:txBody>
      </p:sp>
      <p:sp>
        <p:nvSpPr>
          <p:cNvPr id="140" name="Google Shape;140;p16"/>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1"/>
          <p:cNvSpPr txBox="1"/>
          <p:nvPr>
            <p:ph type="title"/>
          </p:nvPr>
        </p:nvSpPr>
        <p:spPr>
          <a:xfrm>
            <a:off x="645350" y="299000"/>
            <a:ext cx="7859400" cy="71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ARCHITECTURE</a:t>
            </a:r>
            <a:r>
              <a:rPr lang="en"/>
              <a:t> FLOW DIAGRAM</a:t>
            </a:r>
            <a:endParaRPr/>
          </a:p>
        </p:txBody>
      </p:sp>
      <p:sp>
        <p:nvSpPr>
          <p:cNvPr id="728" name="Google Shape;728;p61"/>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29" name="Google Shape;729;p61"/>
          <p:cNvPicPr preferRelativeResize="0"/>
          <p:nvPr/>
        </p:nvPicPr>
        <p:blipFill>
          <a:blip r:embed="rId3">
            <a:alphaModFix/>
          </a:blip>
          <a:stretch>
            <a:fillRect/>
          </a:stretch>
        </p:blipFill>
        <p:spPr>
          <a:xfrm>
            <a:off x="1626738" y="1109850"/>
            <a:ext cx="5896627" cy="38218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2"/>
          <p:cNvSpPr txBox="1"/>
          <p:nvPr>
            <p:ph type="title"/>
          </p:nvPr>
        </p:nvSpPr>
        <p:spPr>
          <a:xfrm>
            <a:off x="645350" y="299000"/>
            <a:ext cx="7859400" cy="71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List of Entities and attributes</a:t>
            </a:r>
            <a:endParaRPr/>
          </a:p>
        </p:txBody>
      </p:sp>
      <p:sp>
        <p:nvSpPr>
          <p:cNvPr id="735" name="Google Shape;735;p62"/>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36" name="Google Shape;736;p62"/>
          <p:cNvSpPr txBox="1"/>
          <p:nvPr/>
        </p:nvSpPr>
        <p:spPr>
          <a:xfrm>
            <a:off x="518050" y="1239825"/>
            <a:ext cx="82944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Entity= BaseUser</a:t>
            </a:r>
            <a:endParaRPr/>
          </a:p>
          <a:p>
            <a:pPr indent="0" lvl="0" marL="0" rtl="0" algn="l">
              <a:spcBef>
                <a:spcPts val="0"/>
              </a:spcBef>
              <a:spcAft>
                <a:spcPts val="0"/>
              </a:spcAft>
              <a:buNone/>
            </a:pPr>
            <a:r>
              <a:rPr lang="en"/>
              <a:t>Attribute= NID, User Name, Father Name, Mother Name, Gender, Contact No, Email, DoB, Address,</a:t>
            </a:r>
            <a:endParaRPr/>
          </a:p>
          <a:p>
            <a:pPr indent="0" lvl="0" marL="0" rtl="0" algn="l">
              <a:spcBef>
                <a:spcPts val="0"/>
              </a:spcBef>
              <a:spcAft>
                <a:spcPts val="0"/>
              </a:spcAft>
              <a:buNone/>
            </a:pPr>
            <a:r>
              <a:rPr lang="en"/>
              <a:t>Admin Approval, Role, Password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Entity= Student</a:t>
            </a:r>
            <a:endParaRPr/>
          </a:p>
          <a:p>
            <a:pPr indent="0" lvl="0" marL="0" rtl="0" algn="l">
              <a:spcBef>
                <a:spcPts val="0"/>
              </a:spcBef>
              <a:spcAft>
                <a:spcPts val="0"/>
              </a:spcAft>
              <a:buNone/>
            </a:pPr>
            <a:r>
              <a:rPr lang="en"/>
              <a:t>Attribute= Std Id, Dept Id, Batch, Semester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Entity= Teacher</a:t>
            </a:r>
            <a:endParaRPr/>
          </a:p>
          <a:p>
            <a:pPr indent="0" lvl="0" marL="0" rtl="0" algn="l">
              <a:spcBef>
                <a:spcPts val="0"/>
              </a:spcBef>
              <a:spcAft>
                <a:spcPts val="0"/>
              </a:spcAft>
              <a:buNone/>
            </a:pPr>
            <a:r>
              <a:rPr lang="en"/>
              <a:t>Attribute= Teacher Id, Educational Qualification, Expertise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Entity= Department</a:t>
            </a:r>
            <a:endParaRPr/>
          </a:p>
          <a:p>
            <a:pPr indent="0" lvl="0" marL="0" rtl="0" algn="l">
              <a:spcBef>
                <a:spcPts val="0"/>
              </a:spcBef>
              <a:spcAft>
                <a:spcPts val="0"/>
              </a:spcAft>
              <a:buNone/>
            </a:pPr>
            <a:r>
              <a:rPr lang="en"/>
              <a:t>Attribute= Dept Id, Dept Name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Entity= Courses</a:t>
            </a:r>
            <a:endParaRPr/>
          </a:p>
          <a:p>
            <a:pPr indent="0" lvl="0" marL="0" rtl="0" algn="l">
              <a:spcBef>
                <a:spcPts val="0"/>
              </a:spcBef>
              <a:spcAft>
                <a:spcPts val="0"/>
              </a:spcAft>
              <a:buNone/>
            </a:pPr>
            <a:r>
              <a:rPr lang="en"/>
              <a:t>Attribute= Code, Department Id, Course Name, Teacher Id, Course Current Semester</a:t>
            </a:r>
            <a:endParaRPr/>
          </a:p>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63"/>
          <p:cNvSpPr txBox="1"/>
          <p:nvPr>
            <p:ph type="title"/>
          </p:nvPr>
        </p:nvSpPr>
        <p:spPr>
          <a:xfrm>
            <a:off x="645350" y="299000"/>
            <a:ext cx="7859400" cy="71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List of Entities and attributes</a:t>
            </a:r>
            <a:endParaRPr/>
          </a:p>
        </p:txBody>
      </p:sp>
      <p:sp>
        <p:nvSpPr>
          <p:cNvPr id="742" name="Google Shape;742;p63"/>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43" name="Google Shape;743;p63"/>
          <p:cNvSpPr txBox="1"/>
          <p:nvPr/>
        </p:nvSpPr>
        <p:spPr>
          <a:xfrm>
            <a:off x="518050" y="1239825"/>
            <a:ext cx="8294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Entity= Request Course</a:t>
            </a:r>
            <a:endParaRPr/>
          </a:p>
          <a:p>
            <a:pPr indent="0" lvl="0" marL="0" rtl="0" algn="l">
              <a:spcBef>
                <a:spcPts val="0"/>
              </a:spcBef>
              <a:spcAft>
                <a:spcPts val="0"/>
              </a:spcAft>
              <a:buNone/>
            </a:pPr>
            <a:r>
              <a:rPr lang="en"/>
              <a:t>Attribute= Request Course, Student Id, Course code, Dept Id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Entity= Exam Paper</a:t>
            </a:r>
            <a:endParaRPr/>
          </a:p>
          <a:p>
            <a:pPr indent="0" lvl="0" marL="0" rtl="0" algn="l">
              <a:spcBef>
                <a:spcPts val="0"/>
              </a:spcBef>
              <a:spcAft>
                <a:spcPts val="0"/>
              </a:spcAft>
              <a:buNone/>
            </a:pPr>
            <a:r>
              <a:rPr lang="en"/>
              <a:t>Attribute= Exam Id, Course Id, Teacher Id, Percentage Value, Starting Date Time, Ending Date Time,</a:t>
            </a:r>
            <a:endParaRPr/>
          </a:p>
          <a:p>
            <a:pPr indent="0" lvl="0" marL="0" rtl="0" algn="l">
              <a:spcBef>
                <a:spcPts val="0"/>
              </a:spcBef>
              <a:spcAft>
                <a:spcPts val="0"/>
              </a:spcAft>
              <a:buNone/>
            </a:pPr>
            <a:r>
              <a:rPr lang="en"/>
              <a:t>Course Session, Total, Publisher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Entity= Question or assignment</a:t>
            </a:r>
            <a:endParaRPr/>
          </a:p>
          <a:p>
            <a:pPr indent="0" lvl="0" marL="0" rtl="0" algn="l">
              <a:spcBef>
                <a:spcPts val="0"/>
              </a:spcBef>
              <a:spcAft>
                <a:spcPts val="0"/>
              </a:spcAft>
              <a:buNone/>
            </a:pPr>
            <a:r>
              <a:rPr lang="en"/>
              <a:t>Attribute= Exam Id, Question No, Question, Question Image, Mark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Entity= Student Mark</a:t>
            </a:r>
            <a:endParaRPr/>
          </a:p>
          <a:p>
            <a:pPr indent="0" lvl="0" marL="0" rtl="0" algn="l">
              <a:spcBef>
                <a:spcPts val="0"/>
              </a:spcBef>
              <a:spcAft>
                <a:spcPts val="0"/>
              </a:spcAft>
              <a:buNone/>
            </a:pPr>
            <a:r>
              <a:rPr lang="en"/>
              <a:t>Attribute= Student id, Dept Id, Course Code, Exam Id, Got Total Marks, Review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Entity = Library</a:t>
            </a:r>
            <a:endParaRPr/>
          </a:p>
          <a:p>
            <a:pPr indent="0" lvl="0" marL="0" rtl="0" algn="l">
              <a:spcBef>
                <a:spcPts val="0"/>
              </a:spcBef>
              <a:spcAft>
                <a:spcPts val="0"/>
              </a:spcAft>
              <a:buNone/>
            </a:pPr>
            <a:r>
              <a:rPr lang="en"/>
              <a:t>Attribute = Book id, Book name, Collected By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4"/>
          <p:cNvSpPr txBox="1"/>
          <p:nvPr>
            <p:ph type="title"/>
          </p:nvPr>
        </p:nvSpPr>
        <p:spPr>
          <a:xfrm>
            <a:off x="645350" y="299000"/>
            <a:ext cx="7859400" cy="71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List of Entities and attributes</a:t>
            </a:r>
            <a:endParaRPr/>
          </a:p>
        </p:txBody>
      </p:sp>
      <p:sp>
        <p:nvSpPr>
          <p:cNvPr id="749" name="Google Shape;749;p64"/>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50" name="Google Shape;750;p64"/>
          <p:cNvSpPr txBox="1"/>
          <p:nvPr/>
        </p:nvSpPr>
        <p:spPr>
          <a:xfrm>
            <a:off x="518050" y="1239825"/>
            <a:ext cx="82944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Entity= Question Answer</a:t>
            </a:r>
            <a:endParaRPr/>
          </a:p>
          <a:p>
            <a:pPr indent="0" lvl="0" marL="0" rtl="0" algn="l">
              <a:spcBef>
                <a:spcPts val="0"/>
              </a:spcBef>
              <a:spcAft>
                <a:spcPts val="0"/>
              </a:spcAft>
              <a:buNone/>
            </a:pPr>
            <a:r>
              <a:rPr lang="en"/>
              <a:t>Attribute= Exam Id, Question No, Option No, Option Value, Answer Status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Entity= Result</a:t>
            </a:r>
            <a:endParaRPr/>
          </a:p>
          <a:p>
            <a:pPr indent="0" lvl="0" marL="0" rtl="0" algn="l">
              <a:spcBef>
                <a:spcPts val="0"/>
              </a:spcBef>
              <a:spcAft>
                <a:spcPts val="0"/>
              </a:spcAft>
              <a:buNone/>
            </a:pPr>
            <a:r>
              <a:rPr lang="en"/>
              <a:t>Attribute= Student Id, Course Code, Dept Id, Course Session, CGPA, Grade, Semester, Previous Semester, Course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Entity= Student Answer Script</a:t>
            </a:r>
            <a:endParaRPr/>
          </a:p>
          <a:p>
            <a:pPr indent="0" lvl="0" marL="0" rtl="0" algn="l">
              <a:spcBef>
                <a:spcPts val="0"/>
              </a:spcBef>
              <a:spcAft>
                <a:spcPts val="0"/>
              </a:spcAft>
              <a:buNone/>
            </a:pPr>
            <a:r>
              <a:rPr lang="en"/>
              <a:t>Attribute= Student Id, Exam Id, Question No, Option No, Answer Status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65"/>
          <p:cNvSpPr txBox="1"/>
          <p:nvPr>
            <p:ph type="title"/>
          </p:nvPr>
        </p:nvSpPr>
        <p:spPr>
          <a:xfrm>
            <a:off x="645350" y="299000"/>
            <a:ext cx="7859400" cy="71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SCHEMA &amp; ERD DIAGRAM</a:t>
            </a:r>
            <a:endParaRPr/>
          </a:p>
        </p:txBody>
      </p:sp>
      <p:sp>
        <p:nvSpPr>
          <p:cNvPr id="756" name="Google Shape;756;p65"/>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57" name="Google Shape;757;p65"/>
          <p:cNvPicPr preferRelativeResize="0"/>
          <p:nvPr/>
        </p:nvPicPr>
        <p:blipFill>
          <a:blip r:embed="rId3">
            <a:alphaModFix/>
          </a:blip>
          <a:stretch>
            <a:fillRect/>
          </a:stretch>
        </p:blipFill>
        <p:spPr>
          <a:xfrm>
            <a:off x="2687125" y="1016900"/>
            <a:ext cx="3575610" cy="3821799"/>
          </a:xfrm>
          <a:prstGeom prst="rect">
            <a:avLst/>
          </a:prstGeom>
          <a:noFill/>
          <a:ln>
            <a:noFill/>
          </a:ln>
        </p:spPr>
      </p:pic>
      <p:sp>
        <p:nvSpPr>
          <p:cNvPr id="758" name="Google Shape;758;p65"/>
          <p:cNvSpPr txBox="1"/>
          <p:nvPr/>
        </p:nvSpPr>
        <p:spPr>
          <a:xfrm>
            <a:off x="645350" y="946150"/>
            <a:ext cx="35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ALFA VERSION:</a:t>
            </a:r>
            <a:endParaRPr>
              <a:latin typeface="Barlow"/>
              <a:ea typeface="Barlow"/>
              <a:cs typeface="Barlow"/>
              <a:sym typeface="Barlo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66"/>
          <p:cNvSpPr txBox="1"/>
          <p:nvPr>
            <p:ph type="title"/>
          </p:nvPr>
        </p:nvSpPr>
        <p:spPr>
          <a:xfrm>
            <a:off x="645350" y="299000"/>
            <a:ext cx="7859400" cy="71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NORMALIZATION</a:t>
            </a:r>
            <a:endParaRPr/>
          </a:p>
        </p:txBody>
      </p:sp>
      <p:sp>
        <p:nvSpPr>
          <p:cNvPr id="764" name="Google Shape;764;p66"/>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65" name="Google Shape;765;p66"/>
          <p:cNvSpPr txBox="1"/>
          <p:nvPr/>
        </p:nvSpPr>
        <p:spPr>
          <a:xfrm>
            <a:off x="645350" y="946150"/>
            <a:ext cx="35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ALFA VERSION:</a:t>
            </a:r>
            <a:endParaRPr>
              <a:latin typeface="Barlow"/>
              <a:ea typeface="Barlow"/>
              <a:cs typeface="Barlow"/>
              <a:sym typeface="Barlow"/>
            </a:endParaRPr>
          </a:p>
        </p:txBody>
      </p:sp>
      <p:pic>
        <p:nvPicPr>
          <p:cNvPr id="766" name="Google Shape;766;p66"/>
          <p:cNvPicPr preferRelativeResize="0"/>
          <p:nvPr/>
        </p:nvPicPr>
        <p:blipFill>
          <a:blip r:embed="rId3">
            <a:alphaModFix/>
          </a:blip>
          <a:stretch>
            <a:fillRect/>
          </a:stretch>
        </p:blipFill>
        <p:spPr>
          <a:xfrm>
            <a:off x="2961988" y="1169300"/>
            <a:ext cx="3220025" cy="38218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67"/>
          <p:cNvSpPr txBox="1"/>
          <p:nvPr>
            <p:ph type="title"/>
          </p:nvPr>
        </p:nvSpPr>
        <p:spPr>
          <a:xfrm>
            <a:off x="645350" y="299000"/>
            <a:ext cx="7859400" cy="71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ENTITY MAPPING</a:t>
            </a:r>
            <a:endParaRPr/>
          </a:p>
        </p:txBody>
      </p:sp>
      <p:sp>
        <p:nvSpPr>
          <p:cNvPr id="772" name="Google Shape;772;p67"/>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73" name="Google Shape;773;p67"/>
          <p:cNvPicPr preferRelativeResize="0"/>
          <p:nvPr/>
        </p:nvPicPr>
        <p:blipFill>
          <a:blip r:embed="rId3">
            <a:alphaModFix/>
          </a:blip>
          <a:stretch>
            <a:fillRect/>
          </a:stretch>
        </p:blipFill>
        <p:spPr>
          <a:xfrm>
            <a:off x="1978650" y="1384025"/>
            <a:ext cx="5248400" cy="3588576"/>
          </a:xfrm>
          <a:prstGeom prst="rect">
            <a:avLst/>
          </a:prstGeom>
          <a:noFill/>
          <a:ln>
            <a:noFill/>
          </a:ln>
        </p:spPr>
      </p:pic>
      <p:sp>
        <p:nvSpPr>
          <p:cNvPr id="774" name="Google Shape;774;p67"/>
          <p:cNvSpPr txBox="1"/>
          <p:nvPr/>
        </p:nvSpPr>
        <p:spPr>
          <a:xfrm>
            <a:off x="645350" y="1098550"/>
            <a:ext cx="35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ALFA VERSION:</a:t>
            </a:r>
            <a:endParaRPr>
              <a:latin typeface="Barlow"/>
              <a:ea typeface="Barlow"/>
              <a:cs typeface="Barlow"/>
              <a:sym typeface="Barlow"/>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8" name="Shape 778"/>
        <p:cNvGrpSpPr/>
        <p:nvPr/>
      </p:nvGrpSpPr>
      <p:grpSpPr>
        <a:xfrm>
          <a:off x="0" y="0"/>
          <a:ext cx="0" cy="0"/>
          <a:chOff x="0" y="0"/>
          <a:chExt cx="0" cy="0"/>
        </a:xfrm>
      </p:grpSpPr>
      <p:sp>
        <p:nvSpPr>
          <p:cNvPr id="779" name="Google Shape;779;p68"/>
          <p:cNvSpPr txBox="1"/>
          <p:nvPr>
            <p:ph idx="12" type="sldNum"/>
          </p:nvPr>
        </p:nvSpPr>
        <p:spPr>
          <a:xfrm>
            <a:off x="8532425" y="4618200"/>
            <a:ext cx="611400" cy="52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80" name="Google Shape;780;p68"/>
          <p:cNvSpPr txBox="1"/>
          <p:nvPr>
            <p:ph type="ctrTitle"/>
          </p:nvPr>
        </p:nvSpPr>
        <p:spPr>
          <a:xfrm>
            <a:off x="2136050" y="3162725"/>
            <a:ext cx="64230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2"/>
                </a:solidFill>
              </a:rPr>
              <a:t>CONSTRUCTION</a:t>
            </a:r>
            <a:r>
              <a:rPr lang="en">
                <a:solidFill>
                  <a:schemeClr val="lt2"/>
                </a:solidFill>
              </a:rPr>
              <a:t>___</a:t>
            </a:r>
            <a:endParaRPr>
              <a:solidFill>
                <a:schemeClr val="lt2"/>
              </a:solidFill>
            </a:endParaRPr>
          </a:p>
        </p:txBody>
      </p:sp>
      <p:sp>
        <p:nvSpPr>
          <p:cNvPr id="781" name="Google Shape;781;p68"/>
          <p:cNvSpPr txBox="1"/>
          <p:nvPr>
            <p:ph idx="1" type="subTitle"/>
          </p:nvPr>
        </p:nvSpPr>
        <p:spPr>
          <a:xfrm>
            <a:off x="2136050" y="4081250"/>
            <a:ext cx="5557200" cy="274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Project Building</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69"/>
          <p:cNvSpPr txBox="1"/>
          <p:nvPr>
            <p:ph type="title"/>
          </p:nvPr>
        </p:nvSpPr>
        <p:spPr>
          <a:xfrm>
            <a:off x="645350" y="299000"/>
            <a:ext cx="7859400" cy="71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DEVELOPMENT ENVIRONMENT</a:t>
            </a:r>
            <a:endParaRPr/>
          </a:p>
        </p:txBody>
      </p:sp>
      <p:sp>
        <p:nvSpPr>
          <p:cNvPr id="787" name="Google Shape;787;p69"/>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88" name="Google Shape;788;p69"/>
          <p:cNvSpPr txBox="1"/>
          <p:nvPr/>
        </p:nvSpPr>
        <p:spPr>
          <a:xfrm>
            <a:off x="1011825" y="1321050"/>
            <a:ext cx="5824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LANGUAGE: </a:t>
            </a:r>
            <a:endParaRPr b="1">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PROGRAMMING LANGUAGE:JAVA, C++</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QUERY LANGUAGE: ORACLE MYSQL</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FRONT DESIGN : ANGULAR (JAVASCRIPT FRAMEWORK)  </a:t>
            </a:r>
            <a:endParaRPr>
              <a:latin typeface="Barlow"/>
              <a:ea typeface="Barlow"/>
              <a:cs typeface="Barlow"/>
              <a:sym typeface="Barlow"/>
            </a:endParaRPr>
          </a:p>
        </p:txBody>
      </p:sp>
      <p:sp>
        <p:nvSpPr>
          <p:cNvPr id="789" name="Google Shape;789;p69"/>
          <p:cNvSpPr txBox="1"/>
          <p:nvPr/>
        </p:nvSpPr>
        <p:spPr>
          <a:xfrm>
            <a:off x="1138050" y="2671900"/>
            <a:ext cx="582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IDE</a:t>
            </a:r>
            <a:r>
              <a:rPr lang="en">
                <a:latin typeface="Barlow"/>
                <a:ea typeface="Barlow"/>
                <a:cs typeface="Barlow"/>
                <a:sym typeface="Barlow"/>
              </a:rPr>
              <a:t>: </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INTELLIJ &amp; eclipse FOR JAVA, ANDROID STUDIO</a:t>
            </a:r>
            <a:endParaRPr>
              <a:latin typeface="Barlow"/>
              <a:ea typeface="Barlow"/>
              <a:cs typeface="Barlow"/>
              <a:sym typeface="Barlow"/>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70"/>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95" name="Google Shape;795;p70"/>
          <p:cNvSpPr txBox="1"/>
          <p:nvPr/>
        </p:nvSpPr>
        <p:spPr>
          <a:xfrm>
            <a:off x="1011825" y="1321050"/>
            <a:ext cx="5824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Barlow"/>
                <a:ea typeface="Barlow"/>
                <a:cs typeface="Barlow"/>
                <a:sym typeface="Barlow"/>
              </a:rPr>
              <a:t>TESTING </a:t>
            </a:r>
            <a:r>
              <a:rPr b="1" lang="en">
                <a:latin typeface="Barlow"/>
                <a:ea typeface="Barlow"/>
                <a:cs typeface="Barlow"/>
                <a:sym typeface="Barlow"/>
              </a:rPr>
              <a:t>STRATEGY</a:t>
            </a:r>
            <a:r>
              <a:rPr b="1" lang="en">
                <a:latin typeface="Barlow"/>
                <a:ea typeface="Barlow"/>
                <a:cs typeface="Barlow"/>
                <a:sym typeface="Barlow"/>
              </a:rPr>
              <a:t>:</a:t>
            </a:r>
            <a:r>
              <a:rPr lang="en">
                <a:latin typeface="Barlow"/>
                <a:ea typeface="Barlow"/>
                <a:cs typeface="Barlow"/>
                <a:sym typeface="Barlow"/>
              </a:rPr>
              <a:t> Unit testing, System testing</a:t>
            </a:r>
            <a:endParaRPr>
              <a:latin typeface="Barlow"/>
              <a:ea typeface="Barlow"/>
              <a:cs typeface="Barlow"/>
              <a:sym typeface="Barlow"/>
            </a:endParaRPr>
          </a:p>
          <a:p>
            <a:pPr indent="0" lvl="0" marL="0" rtl="0" algn="l">
              <a:spcBef>
                <a:spcPts val="0"/>
              </a:spcBef>
              <a:spcAft>
                <a:spcPts val="0"/>
              </a:spcAft>
              <a:buNone/>
            </a:pPr>
            <a:r>
              <a:t/>
            </a:r>
            <a:endParaRPr b="1">
              <a:latin typeface="Barlow"/>
              <a:ea typeface="Barlow"/>
              <a:cs typeface="Barlow"/>
              <a:sym typeface="Barlow"/>
            </a:endParaRPr>
          </a:p>
          <a:p>
            <a:pPr indent="0" lvl="0" marL="0" rtl="0" algn="l">
              <a:spcBef>
                <a:spcPts val="0"/>
              </a:spcBef>
              <a:spcAft>
                <a:spcPts val="0"/>
              </a:spcAft>
              <a:buNone/>
            </a:pPr>
            <a:r>
              <a:rPr b="1" lang="en">
                <a:latin typeface="Barlow"/>
                <a:ea typeface="Barlow"/>
                <a:cs typeface="Barlow"/>
                <a:sym typeface="Barlow"/>
              </a:rPr>
              <a:t>TESTING TECHNIQUE:</a:t>
            </a:r>
            <a:r>
              <a:rPr lang="en">
                <a:latin typeface="Barlow"/>
                <a:ea typeface="Barlow"/>
                <a:cs typeface="Barlow"/>
                <a:sym typeface="Barlow"/>
              </a:rPr>
              <a:t> (JUNIT, POSTMAN, VISUAL VM)</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BLACK BOX TESTING (MUTATION TESTING,  BOUNDARY VALUE ANALYSIS, </a:t>
            </a:r>
            <a:r>
              <a:rPr lang="en">
                <a:latin typeface="Barlow"/>
                <a:ea typeface="Barlow"/>
                <a:cs typeface="Barlow"/>
                <a:sym typeface="Barlow"/>
              </a:rPr>
              <a:t>WORST</a:t>
            </a:r>
            <a:r>
              <a:rPr lang="en">
                <a:latin typeface="Barlow"/>
                <a:ea typeface="Barlow"/>
                <a:cs typeface="Barlow"/>
                <a:sym typeface="Barlow"/>
              </a:rPr>
              <a:t> CASE TESTING)</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WHITE BOX TESTING (BASIC PATH TESTING)</a:t>
            </a:r>
            <a:endParaRPr>
              <a:latin typeface="Barlow"/>
              <a:ea typeface="Barlow"/>
              <a:cs typeface="Barlow"/>
              <a:sym typeface="Barlow"/>
            </a:endParaRPr>
          </a:p>
          <a:p>
            <a:pPr indent="-317500" lvl="0" marL="457200" rtl="0" algn="l">
              <a:spcBef>
                <a:spcPts val="0"/>
              </a:spcBef>
              <a:spcAft>
                <a:spcPts val="0"/>
              </a:spcAft>
              <a:buSzPts val="1400"/>
              <a:buFont typeface="Barlow"/>
              <a:buChar char="●"/>
            </a:pPr>
            <a:r>
              <a:rPr lang="en">
                <a:latin typeface="Barlow"/>
                <a:ea typeface="Barlow"/>
                <a:cs typeface="Barlow"/>
                <a:sym typeface="Barlow"/>
              </a:rPr>
              <a:t>UNIT TESTING.</a:t>
            </a:r>
            <a:endParaRPr>
              <a:latin typeface="Barlow"/>
              <a:ea typeface="Barlow"/>
              <a:cs typeface="Barlow"/>
              <a:sym typeface="Barlo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7"/>
          <p:cNvSpPr txBox="1"/>
          <p:nvPr>
            <p:ph idx="1" type="body"/>
          </p:nvPr>
        </p:nvSpPr>
        <p:spPr>
          <a:xfrm>
            <a:off x="0" y="27150"/>
            <a:ext cx="8231100" cy="5116200"/>
          </a:xfrm>
          <a:prstGeom prst="rect">
            <a:avLst/>
          </a:prstGeom>
        </p:spPr>
        <p:txBody>
          <a:bodyPr anchorCtr="0" anchor="t" bIns="0" lIns="0" spcFirstLastPara="1" rIns="0" wrap="square" tIns="0">
            <a:noAutofit/>
          </a:bodyPr>
          <a:lstStyle/>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Project Estimation									                 21			</a:t>
            </a:r>
            <a:endParaRPr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Cost benefit Analysis 									  </a:t>
            </a:r>
            <a:endParaRPr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Training											  26</a:t>
            </a:r>
            <a:endParaRPr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Risk Analysis  </a:t>
            </a:r>
            <a:endParaRPr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Resource requirements</a:t>
            </a:r>
            <a:endParaRPr sz="1100">
              <a:solidFill>
                <a:srgbClr val="000000"/>
              </a:solidFill>
              <a:latin typeface="Calibri"/>
              <a:ea typeface="Calibri"/>
              <a:cs typeface="Calibri"/>
              <a:sym typeface="Calibri"/>
            </a:endParaRPr>
          </a:p>
          <a:p>
            <a:pPr indent="-184150" lvl="2" marL="1600200" rtl="0" algn="l">
              <a:lnSpc>
                <a:spcPct val="107916"/>
              </a:lnSpc>
              <a:spcBef>
                <a:spcPts val="0"/>
              </a:spcBef>
              <a:spcAft>
                <a:spcPts val="0"/>
              </a:spcAft>
              <a:buClr>
                <a:srgbClr val="000000"/>
              </a:buClr>
              <a:buSzPts val="1100"/>
              <a:buFont typeface="Calibri"/>
              <a:buAutoNum type="romanLcPeriod"/>
            </a:pPr>
            <a:r>
              <a:rPr lang="en" sz="1100">
                <a:solidFill>
                  <a:srgbClr val="000000"/>
                </a:solidFill>
                <a:latin typeface="Calibri"/>
                <a:ea typeface="Calibri"/>
                <a:cs typeface="Calibri"/>
                <a:sym typeface="Calibri"/>
              </a:rPr>
              <a:t>HR </a:t>
            </a:r>
            <a:endParaRPr sz="1100">
              <a:solidFill>
                <a:srgbClr val="000000"/>
              </a:solidFill>
              <a:latin typeface="Calibri"/>
              <a:ea typeface="Calibri"/>
              <a:cs typeface="Calibri"/>
              <a:sym typeface="Calibri"/>
            </a:endParaRPr>
          </a:p>
          <a:p>
            <a:pPr indent="-184150" lvl="2" marL="1600200" rtl="0" algn="l">
              <a:lnSpc>
                <a:spcPct val="107916"/>
              </a:lnSpc>
              <a:spcBef>
                <a:spcPts val="0"/>
              </a:spcBef>
              <a:spcAft>
                <a:spcPts val="0"/>
              </a:spcAft>
              <a:buClr>
                <a:srgbClr val="000000"/>
              </a:buClr>
              <a:buSzPts val="1100"/>
              <a:buFont typeface="Calibri"/>
              <a:buAutoNum type="romanLcPeriod"/>
            </a:pPr>
            <a:r>
              <a:rPr lang="en" sz="1100">
                <a:solidFill>
                  <a:srgbClr val="000000"/>
                </a:solidFill>
                <a:latin typeface="Calibri"/>
                <a:ea typeface="Calibri"/>
                <a:cs typeface="Calibri"/>
                <a:sym typeface="Calibri"/>
              </a:rPr>
              <a:t>Others</a:t>
            </a:r>
            <a:endParaRPr sz="1100">
              <a:solidFill>
                <a:srgbClr val="000000"/>
              </a:solidFill>
              <a:latin typeface="Calibri"/>
              <a:ea typeface="Calibri"/>
              <a:cs typeface="Calibri"/>
              <a:sym typeface="Calibri"/>
            </a:endParaRPr>
          </a:p>
          <a:p>
            <a:pPr indent="-298450" lvl="0" marL="685800" rtl="0" algn="l">
              <a:lnSpc>
                <a:spcPct val="107916"/>
              </a:lnSpc>
              <a:spcBef>
                <a:spcPts val="0"/>
              </a:spcBef>
              <a:spcAft>
                <a:spcPts val="0"/>
              </a:spcAft>
              <a:buClr>
                <a:srgbClr val="000000"/>
              </a:buClr>
              <a:buSzPts val="1100"/>
              <a:buFont typeface="Calibri"/>
              <a:buAutoNum type="arabicPeriod"/>
            </a:pPr>
            <a:r>
              <a:rPr b="1" lang="en" sz="1100">
                <a:solidFill>
                  <a:srgbClr val="000000"/>
                </a:solidFill>
                <a:latin typeface="Calibri"/>
                <a:ea typeface="Calibri"/>
                <a:cs typeface="Calibri"/>
                <a:sym typeface="Calibri"/>
              </a:rPr>
              <a:t>Modeling 												  34</a:t>
            </a:r>
            <a:endParaRPr b="1"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Project Features 										  35</a:t>
            </a:r>
            <a:endParaRPr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Function Definitions 									</a:t>
            </a:r>
            <a:endParaRPr sz="1100">
              <a:solidFill>
                <a:srgbClr val="000000"/>
              </a:solidFill>
              <a:latin typeface="Calibri"/>
              <a:ea typeface="Calibri"/>
              <a:cs typeface="Calibri"/>
              <a:sym typeface="Calibri"/>
            </a:endParaRPr>
          </a:p>
          <a:p>
            <a:pPr indent="-184150" lvl="2" marL="1600200" rtl="0" algn="l">
              <a:lnSpc>
                <a:spcPct val="107916"/>
              </a:lnSpc>
              <a:spcBef>
                <a:spcPts val="0"/>
              </a:spcBef>
              <a:spcAft>
                <a:spcPts val="0"/>
              </a:spcAft>
              <a:buClr>
                <a:srgbClr val="000000"/>
              </a:buClr>
              <a:buSzPts val="1100"/>
              <a:buFont typeface="Calibri"/>
              <a:buAutoNum type="romanLcPeriod"/>
            </a:pPr>
            <a:r>
              <a:rPr lang="en" sz="1100">
                <a:solidFill>
                  <a:srgbClr val="000000"/>
                </a:solidFill>
                <a:latin typeface="Calibri"/>
                <a:ea typeface="Calibri"/>
                <a:cs typeface="Calibri"/>
                <a:sym typeface="Calibri"/>
              </a:rPr>
              <a:t>Function Descriptions </a:t>
            </a:r>
            <a:endParaRPr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Use Case Diagram										  36</a:t>
            </a:r>
            <a:endParaRPr sz="1100">
              <a:solidFill>
                <a:srgbClr val="000000"/>
              </a:solidFill>
              <a:latin typeface="Calibri"/>
              <a:ea typeface="Calibri"/>
              <a:cs typeface="Calibri"/>
              <a:sym typeface="Calibri"/>
            </a:endParaRPr>
          </a:p>
          <a:p>
            <a:pPr indent="-184150" lvl="2" marL="1600200" rtl="0" algn="l">
              <a:lnSpc>
                <a:spcPct val="107916"/>
              </a:lnSpc>
              <a:spcBef>
                <a:spcPts val="0"/>
              </a:spcBef>
              <a:spcAft>
                <a:spcPts val="0"/>
              </a:spcAft>
              <a:buClr>
                <a:srgbClr val="000000"/>
              </a:buClr>
              <a:buSzPts val="1100"/>
              <a:buFont typeface="Calibri"/>
              <a:buAutoNum type="romanLcPeriod"/>
            </a:pPr>
            <a:r>
              <a:rPr lang="en" sz="1100">
                <a:solidFill>
                  <a:srgbClr val="000000"/>
                </a:solidFill>
                <a:latin typeface="Calibri"/>
                <a:ea typeface="Calibri"/>
                <a:cs typeface="Calibri"/>
                <a:sym typeface="Calibri"/>
              </a:rPr>
              <a:t>Use case Narratives  								  37</a:t>
            </a:r>
            <a:endParaRPr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Class Diagram										  39</a:t>
            </a:r>
            <a:endParaRPr sz="1100">
              <a:solidFill>
                <a:srgbClr val="000000"/>
              </a:solidFill>
              <a:latin typeface="Calibri"/>
              <a:ea typeface="Calibri"/>
              <a:cs typeface="Calibri"/>
              <a:sym typeface="Calibri"/>
            </a:endParaRPr>
          </a:p>
          <a:p>
            <a:pPr indent="-184150" lvl="2" marL="1600200" rtl="0" algn="l">
              <a:lnSpc>
                <a:spcPct val="107916"/>
              </a:lnSpc>
              <a:spcBef>
                <a:spcPts val="0"/>
              </a:spcBef>
              <a:spcAft>
                <a:spcPts val="0"/>
              </a:spcAft>
              <a:buClr>
                <a:srgbClr val="000000"/>
              </a:buClr>
              <a:buSzPts val="1100"/>
              <a:buFont typeface="Calibri"/>
              <a:buAutoNum type="romanLcPeriod"/>
            </a:pPr>
            <a:r>
              <a:rPr lang="en" sz="1100">
                <a:solidFill>
                  <a:srgbClr val="000000"/>
                </a:solidFill>
                <a:latin typeface="Calibri"/>
                <a:ea typeface="Calibri"/>
                <a:cs typeface="Calibri"/>
                <a:sym typeface="Calibri"/>
              </a:rPr>
              <a:t>CRC 					</a:t>
            </a:r>
            <a:endParaRPr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Sequence Diagram 										  40</a:t>
            </a:r>
            <a:endParaRPr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Activity Diagram</a:t>
            </a:r>
            <a:r>
              <a:rPr lang="en" sz="1100">
                <a:solidFill>
                  <a:srgbClr val="002060"/>
                </a:solidFill>
                <a:latin typeface="Calibri"/>
                <a:ea typeface="Calibri"/>
                <a:cs typeface="Calibri"/>
                <a:sym typeface="Calibri"/>
              </a:rPr>
              <a:t> 										  45</a:t>
            </a:r>
            <a:endParaRPr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Swim lane Diagram										  47</a:t>
            </a:r>
            <a:endParaRPr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Collaboration Diagram  									  48</a:t>
            </a:r>
            <a:endParaRPr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Data Flow Diagram										  49</a:t>
            </a:r>
            <a:endParaRPr sz="1100">
              <a:solidFill>
                <a:srgbClr val="000000"/>
              </a:solidFill>
              <a:latin typeface="Calibri"/>
              <a:ea typeface="Calibri"/>
              <a:cs typeface="Calibri"/>
              <a:sym typeface="Calibri"/>
            </a:endParaRPr>
          </a:p>
          <a:p>
            <a:pPr indent="-184150" lvl="2" marL="1600200" rtl="0" algn="l">
              <a:lnSpc>
                <a:spcPct val="107916"/>
              </a:lnSpc>
              <a:spcBef>
                <a:spcPts val="0"/>
              </a:spcBef>
              <a:spcAft>
                <a:spcPts val="0"/>
              </a:spcAft>
              <a:buClr>
                <a:srgbClr val="000000"/>
              </a:buClr>
              <a:buSzPts val="1100"/>
              <a:buFont typeface="Calibri"/>
              <a:buAutoNum type="romanLcPeriod"/>
            </a:pPr>
            <a:r>
              <a:rPr lang="en" sz="1100">
                <a:solidFill>
                  <a:srgbClr val="000000"/>
                </a:solidFill>
                <a:latin typeface="Calibri"/>
                <a:ea typeface="Calibri"/>
                <a:cs typeface="Calibri"/>
                <a:sym typeface="Calibri"/>
              </a:rPr>
              <a:t>Process Specification </a:t>
            </a:r>
            <a:endParaRPr sz="1100">
              <a:solidFill>
                <a:srgbClr val="000000"/>
              </a:solidFill>
              <a:latin typeface="Calibri"/>
              <a:ea typeface="Calibri"/>
              <a:cs typeface="Calibri"/>
              <a:sym typeface="Calibri"/>
            </a:endParaRPr>
          </a:p>
          <a:p>
            <a:pPr indent="-184150" lvl="2" marL="1600200" rtl="0" algn="l">
              <a:lnSpc>
                <a:spcPct val="107916"/>
              </a:lnSpc>
              <a:spcBef>
                <a:spcPts val="0"/>
              </a:spcBef>
              <a:spcAft>
                <a:spcPts val="0"/>
              </a:spcAft>
              <a:buClr>
                <a:srgbClr val="000000"/>
              </a:buClr>
              <a:buSzPts val="1100"/>
              <a:buFont typeface="Calibri"/>
              <a:buAutoNum type="romanLcPeriod"/>
            </a:pPr>
            <a:r>
              <a:rPr lang="en" sz="1100">
                <a:solidFill>
                  <a:srgbClr val="000000"/>
                </a:solidFill>
                <a:latin typeface="Calibri"/>
                <a:ea typeface="Calibri"/>
                <a:cs typeface="Calibri"/>
                <a:sym typeface="Calibri"/>
              </a:rPr>
              <a:t>Control Specification </a:t>
            </a:r>
            <a:endParaRPr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Architecture Flow Diagram									  50</a:t>
            </a:r>
            <a:endParaRPr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2060"/>
              </a:buClr>
              <a:buSzPts val="1100"/>
              <a:buFont typeface="Calibri"/>
              <a:buAutoNum type="alphaLcPeriod"/>
            </a:pPr>
            <a:r>
              <a:rPr lang="en" sz="1100">
                <a:solidFill>
                  <a:srgbClr val="000000"/>
                </a:solidFill>
                <a:latin typeface="Calibri"/>
                <a:ea typeface="Calibri"/>
                <a:cs typeface="Calibri"/>
                <a:sym typeface="Calibri"/>
              </a:rPr>
              <a:t>UI/UX design								</a:t>
            </a:r>
            <a:endParaRPr i="1" sz="1100">
              <a:solidFill>
                <a:srgbClr val="00206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List Down Entities and Attributes								  51</a:t>
            </a:r>
            <a:endParaRPr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Schema Diagram 										  54</a:t>
            </a:r>
            <a:endParaRPr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Normalization										  54</a:t>
            </a:r>
            <a:endParaRPr sz="1100">
              <a:solidFill>
                <a:srgbClr val="000000"/>
              </a:solidFill>
              <a:latin typeface="Calibri"/>
              <a:ea typeface="Calibri"/>
              <a:cs typeface="Calibri"/>
              <a:sym typeface="Calibri"/>
            </a:endParaRPr>
          </a:p>
        </p:txBody>
      </p:sp>
      <p:sp>
        <p:nvSpPr>
          <p:cNvPr id="146" name="Google Shape;146;p17"/>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9" name="Shape 799"/>
        <p:cNvGrpSpPr/>
        <p:nvPr/>
      </p:nvGrpSpPr>
      <p:grpSpPr>
        <a:xfrm>
          <a:off x="0" y="0"/>
          <a:ext cx="0" cy="0"/>
          <a:chOff x="0" y="0"/>
          <a:chExt cx="0" cy="0"/>
        </a:xfrm>
      </p:grpSpPr>
      <p:sp>
        <p:nvSpPr>
          <p:cNvPr id="800" name="Google Shape;800;p71"/>
          <p:cNvSpPr txBox="1"/>
          <p:nvPr>
            <p:ph idx="12" type="sldNum"/>
          </p:nvPr>
        </p:nvSpPr>
        <p:spPr>
          <a:xfrm>
            <a:off x="8532425" y="4618200"/>
            <a:ext cx="611400" cy="52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01" name="Google Shape;801;p71"/>
          <p:cNvSpPr txBox="1"/>
          <p:nvPr>
            <p:ph type="ctrTitle"/>
          </p:nvPr>
        </p:nvSpPr>
        <p:spPr>
          <a:xfrm>
            <a:off x="2136050" y="3162725"/>
            <a:ext cx="68385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solidFill>
                  <a:schemeClr val="lt1"/>
                </a:solidFill>
              </a:rPr>
              <a:t>DEPLOYMENT</a:t>
            </a:r>
            <a:r>
              <a:rPr lang="en">
                <a:solidFill>
                  <a:schemeClr val="lt2"/>
                </a:solidFill>
              </a:rPr>
              <a:t>___</a:t>
            </a:r>
            <a:endParaRPr>
              <a:solidFill>
                <a:schemeClr val="lt2"/>
              </a:solidFill>
            </a:endParaRPr>
          </a:p>
        </p:txBody>
      </p:sp>
      <p:sp>
        <p:nvSpPr>
          <p:cNvPr id="802" name="Google Shape;802;p71"/>
          <p:cNvSpPr txBox="1"/>
          <p:nvPr>
            <p:ph idx="1" type="subTitle"/>
          </p:nvPr>
        </p:nvSpPr>
        <p:spPr>
          <a:xfrm>
            <a:off x="2136050" y="4081250"/>
            <a:ext cx="5557200" cy="274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Project R</a:t>
            </a:r>
            <a:r>
              <a:rPr lang="en"/>
              <a:t>elease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2"/>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08" name="Google Shape;808;p72"/>
          <p:cNvSpPr txBox="1"/>
          <p:nvPr/>
        </p:nvSpPr>
        <p:spPr>
          <a:xfrm>
            <a:off x="980700" y="379425"/>
            <a:ext cx="718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latin typeface="Barlow"/>
                <a:ea typeface="Barlow"/>
                <a:cs typeface="Barlow"/>
                <a:sym typeface="Barlow"/>
              </a:rPr>
              <a:t>DEPLOYMENT PHASE</a:t>
            </a:r>
            <a:endParaRPr b="1" sz="2800">
              <a:solidFill>
                <a:schemeClr val="dk1"/>
              </a:solidFill>
              <a:latin typeface="Barlow"/>
              <a:ea typeface="Barlow"/>
              <a:cs typeface="Barlow"/>
              <a:sym typeface="Barlow"/>
            </a:endParaRPr>
          </a:p>
        </p:txBody>
      </p:sp>
      <p:sp>
        <p:nvSpPr>
          <p:cNvPr id="809" name="Google Shape;809;p72"/>
          <p:cNvSpPr/>
          <p:nvPr/>
        </p:nvSpPr>
        <p:spPr>
          <a:xfrm>
            <a:off x="980700" y="2025000"/>
            <a:ext cx="1994100" cy="1093500"/>
          </a:xfrm>
          <a:prstGeom prst="roundRect">
            <a:avLst>
              <a:gd fmla="val 16667"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Source Code</a:t>
            </a:r>
            <a:endParaRPr/>
          </a:p>
          <a:p>
            <a:pPr indent="0" lvl="0" marL="0" rtl="0" algn="ctr">
              <a:spcBef>
                <a:spcPts val="0"/>
              </a:spcBef>
              <a:spcAft>
                <a:spcPts val="0"/>
              </a:spcAft>
              <a:buNone/>
            </a:pPr>
            <a:r>
              <a:rPr lang="en" sz="900"/>
              <a:t>(Java, SQL, XML, HTML, CSS)</a:t>
            </a:r>
            <a:endParaRPr sz="900"/>
          </a:p>
        </p:txBody>
      </p:sp>
      <p:sp>
        <p:nvSpPr>
          <p:cNvPr id="810" name="Google Shape;810;p72"/>
          <p:cNvSpPr/>
          <p:nvPr/>
        </p:nvSpPr>
        <p:spPr>
          <a:xfrm>
            <a:off x="3574950" y="2025000"/>
            <a:ext cx="1994100" cy="1093500"/>
          </a:xfrm>
          <a:prstGeom prst="roundRect">
            <a:avLst>
              <a:gd fmla="val 16667"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Version Control System</a:t>
            </a:r>
            <a:endParaRPr/>
          </a:p>
          <a:p>
            <a:pPr indent="0" lvl="0" marL="0" rtl="0" algn="ctr">
              <a:spcBef>
                <a:spcPts val="0"/>
              </a:spcBef>
              <a:spcAft>
                <a:spcPts val="0"/>
              </a:spcAft>
              <a:buNone/>
            </a:pPr>
            <a:r>
              <a:rPr lang="en" sz="900"/>
              <a:t>(Git, Github, </a:t>
            </a:r>
            <a:r>
              <a:rPr lang="en" sz="900"/>
              <a:t>Bitbucket</a:t>
            </a:r>
            <a:r>
              <a:rPr lang="en" sz="900"/>
              <a:t>, Gitlab)</a:t>
            </a:r>
            <a:endParaRPr sz="900"/>
          </a:p>
        </p:txBody>
      </p:sp>
      <p:cxnSp>
        <p:nvCxnSpPr>
          <p:cNvPr id="811" name="Google Shape;811;p72"/>
          <p:cNvCxnSpPr>
            <a:stCxn id="809" idx="3"/>
            <a:endCxn id="810" idx="1"/>
          </p:cNvCxnSpPr>
          <p:nvPr/>
        </p:nvCxnSpPr>
        <p:spPr>
          <a:xfrm>
            <a:off x="2974800" y="2571750"/>
            <a:ext cx="600300" cy="0"/>
          </a:xfrm>
          <a:prstGeom prst="straightConnector1">
            <a:avLst/>
          </a:prstGeom>
          <a:noFill/>
          <a:ln cap="flat" cmpd="sng" w="19050">
            <a:solidFill>
              <a:schemeClr val="accent2"/>
            </a:solidFill>
            <a:prstDash val="solid"/>
            <a:round/>
            <a:headEnd len="med" w="med" type="none"/>
            <a:tailEnd len="med" w="med" type="triangle"/>
          </a:ln>
        </p:spPr>
      </p:cxnSp>
      <p:sp>
        <p:nvSpPr>
          <p:cNvPr id="812" name="Google Shape;812;p72"/>
          <p:cNvSpPr/>
          <p:nvPr/>
        </p:nvSpPr>
        <p:spPr>
          <a:xfrm>
            <a:off x="6169200" y="2025000"/>
            <a:ext cx="1994100" cy="1093500"/>
          </a:xfrm>
          <a:prstGeom prst="roundRect">
            <a:avLst>
              <a:gd fmla="val 16667" name="adj"/>
            </a:avLst>
          </a:prstGeom>
          <a:solidFill>
            <a:schemeClr val="lt2"/>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Cloud Infrastructure</a:t>
            </a:r>
            <a:endParaRPr/>
          </a:p>
          <a:p>
            <a:pPr indent="0" lvl="0" marL="0" rtl="0" algn="ctr">
              <a:spcBef>
                <a:spcPts val="0"/>
              </a:spcBef>
              <a:spcAft>
                <a:spcPts val="0"/>
              </a:spcAft>
              <a:buNone/>
            </a:pPr>
            <a:r>
              <a:rPr lang="en" sz="900"/>
              <a:t>(AWS, GCP, Digital Ocean)</a:t>
            </a:r>
            <a:endParaRPr sz="900"/>
          </a:p>
        </p:txBody>
      </p:sp>
      <p:cxnSp>
        <p:nvCxnSpPr>
          <p:cNvPr id="813" name="Google Shape;813;p72"/>
          <p:cNvCxnSpPr>
            <a:stCxn id="810" idx="3"/>
            <a:endCxn id="812" idx="1"/>
          </p:cNvCxnSpPr>
          <p:nvPr/>
        </p:nvCxnSpPr>
        <p:spPr>
          <a:xfrm>
            <a:off x="5569050" y="2571750"/>
            <a:ext cx="600300" cy="0"/>
          </a:xfrm>
          <a:prstGeom prst="straightConnector1">
            <a:avLst/>
          </a:prstGeom>
          <a:noFill/>
          <a:ln cap="flat" cmpd="sng" w="19050">
            <a:solidFill>
              <a:schemeClr val="accent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11"/>
                                        </p:tgtEl>
                                        <p:attrNameLst>
                                          <p:attrName>style.visibility</p:attrName>
                                        </p:attrNameLst>
                                      </p:cBhvr>
                                      <p:to>
                                        <p:strVal val="visible"/>
                                      </p:to>
                                    </p:set>
                                    <p:anim calcmode="lin" valueType="num">
                                      <p:cBhvr additive="base">
                                        <p:cTn dur="600"/>
                                        <p:tgtEl>
                                          <p:spTgt spid="8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813"/>
                                        </p:tgtEl>
                                        <p:attrNameLst>
                                          <p:attrName>style.visibility</p:attrName>
                                        </p:attrNameLst>
                                      </p:cBhvr>
                                      <p:to>
                                        <p:strVal val="visible"/>
                                      </p:to>
                                    </p:set>
                                    <p:anim calcmode="lin" valueType="num">
                                      <p:cBhvr additive="base">
                                        <p:cTn dur="600"/>
                                        <p:tgtEl>
                                          <p:spTgt spid="81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73"/>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819" name="Google Shape;819;p73"/>
          <p:cNvSpPr txBox="1"/>
          <p:nvPr/>
        </p:nvSpPr>
        <p:spPr>
          <a:xfrm>
            <a:off x="980700" y="379425"/>
            <a:ext cx="718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latin typeface="Barlow"/>
                <a:ea typeface="Barlow"/>
                <a:cs typeface="Barlow"/>
                <a:sym typeface="Barlow"/>
              </a:rPr>
              <a:t>Annual Maintenance Contract with Support</a:t>
            </a:r>
            <a:endParaRPr b="1" sz="2800">
              <a:solidFill>
                <a:schemeClr val="dk1"/>
              </a:solidFill>
              <a:latin typeface="Barlow"/>
              <a:ea typeface="Barlow"/>
              <a:cs typeface="Barlow"/>
              <a:sym typeface="Barlow"/>
            </a:endParaRPr>
          </a:p>
        </p:txBody>
      </p:sp>
      <p:sp>
        <p:nvSpPr>
          <p:cNvPr id="820" name="Google Shape;820;p73"/>
          <p:cNvSpPr txBox="1"/>
          <p:nvPr/>
        </p:nvSpPr>
        <p:spPr>
          <a:xfrm>
            <a:off x="1208400" y="1910825"/>
            <a:ext cx="672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We implement an </a:t>
            </a:r>
            <a:r>
              <a:rPr lang="en">
                <a:latin typeface="Barlow"/>
                <a:ea typeface="Barlow"/>
                <a:cs typeface="Barlow"/>
                <a:sym typeface="Barlow"/>
              </a:rPr>
              <a:t>agreement</a:t>
            </a:r>
            <a:r>
              <a:rPr lang="en">
                <a:latin typeface="Barlow"/>
                <a:ea typeface="Barlow"/>
                <a:cs typeface="Barlow"/>
                <a:sym typeface="Barlow"/>
              </a:rPr>
              <a:t> in google doc. The doc link -</a:t>
            </a:r>
            <a:endParaRPr>
              <a:latin typeface="Barlow"/>
              <a:ea typeface="Barlow"/>
              <a:cs typeface="Barlow"/>
              <a:sym typeface="Barlow"/>
            </a:endParaRPr>
          </a:p>
        </p:txBody>
      </p:sp>
      <p:sp>
        <p:nvSpPr>
          <p:cNvPr id="821" name="Google Shape;821;p73">
            <a:hlinkClick r:id="rId3"/>
          </p:cNvPr>
          <p:cNvSpPr txBox="1"/>
          <p:nvPr/>
        </p:nvSpPr>
        <p:spPr>
          <a:xfrm>
            <a:off x="2661150" y="2546075"/>
            <a:ext cx="3821700" cy="400200"/>
          </a:xfrm>
          <a:prstGeom prst="rect">
            <a:avLst/>
          </a:prstGeom>
          <a:solidFill>
            <a:srgbClr val="FFD966"/>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Barlow"/>
                <a:ea typeface="Barlow"/>
                <a:cs typeface="Barlow"/>
                <a:sym typeface="Barlow"/>
              </a:rPr>
              <a:t>PLEASE CLICK HERE TO SEE AMC</a:t>
            </a:r>
            <a:endParaRPr>
              <a:latin typeface="Barlow"/>
              <a:ea typeface="Barlow"/>
              <a:cs typeface="Barlow"/>
              <a:sym typeface="Barlow"/>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25" name="Shape 825"/>
        <p:cNvGrpSpPr/>
        <p:nvPr/>
      </p:nvGrpSpPr>
      <p:grpSpPr>
        <a:xfrm>
          <a:off x="0" y="0"/>
          <a:ext cx="0" cy="0"/>
          <a:chOff x="0" y="0"/>
          <a:chExt cx="0" cy="0"/>
        </a:xfrm>
      </p:grpSpPr>
      <p:grpSp>
        <p:nvGrpSpPr>
          <p:cNvPr id="826" name="Google Shape;826;p74"/>
          <p:cNvGrpSpPr/>
          <p:nvPr/>
        </p:nvGrpSpPr>
        <p:grpSpPr>
          <a:xfrm>
            <a:off x="-768525" y="-48199"/>
            <a:ext cx="5225404" cy="5225404"/>
            <a:chOff x="-1537049" y="-96399"/>
            <a:chExt cx="10450808" cy="10450808"/>
          </a:xfrm>
        </p:grpSpPr>
        <p:sp>
          <p:nvSpPr>
            <p:cNvPr id="827" name="Google Shape;827;p74"/>
            <p:cNvSpPr/>
            <p:nvPr/>
          </p:nvSpPr>
          <p:spPr>
            <a:xfrm>
              <a:off x="-1537049" y="-96399"/>
              <a:ext cx="10450808" cy="10450808"/>
            </a:xfrm>
            <a:custGeom>
              <a:rect b="b" l="l" r="r" t="t"/>
              <a:pathLst>
                <a:path extrusionOk="0" h="10450808" w="10450808">
                  <a:moveTo>
                    <a:pt x="10450808" y="10450808"/>
                  </a:moveTo>
                  <a:lnTo>
                    <a:pt x="0" y="10450808"/>
                  </a:lnTo>
                  <a:lnTo>
                    <a:pt x="0" y="0"/>
                  </a:lnTo>
                  <a:lnTo>
                    <a:pt x="10450808" y="0"/>
                  </a:lnTo>
                  <a:lnTo>
                    <a:pt x="10450808" y="10450808"/>
                  </a:lnTo>
                  <a:close/>
                  <a:moveTo>
                    <a:pt x="14495" y="10436313"/>
                  </a:moveTo>
                  <a:lnTo>
                    <a:pt x="10436313" y="10436313"/>
                  </a:lnTo>
                  <a:lnTo>
                    <a:pt x="10436313" y="14495"/>
                  </a:lnTo>
                  <a:lnTo>
                    <a:pt x="14495" y="14495"/>
                  </a:lnTo>
                  <a:lnTo>
                    <a:pt x="14495" y="10436313"/>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28" name="Google Shape;828;p74"/>
            <p:cNvSpPr/>
            <p:nvPr/>
          </p:nvSpPr>
          <p:spPr>
            <a:xfrm>
              <a:off x="-1529802" y="9391176"/>
              <a:ext cx="10436313" cy="14494"/>
            </a:xfrm>
            <a:custGeom>
              <a:rect b="b" l="l" r="r" t="t"/>
              <a:pathLst>
                <a:path extrusionOk="0" h="14494" w="10436313">
                  <a:moveTo>
                    <a:pt x="0" y="0"/>
                  </a:moveTo>
                  <a:lnTo>
                    <a:pt x="10436313" y="0"/>
                  </a:lnTo>
                  <a:lnTo>
                    <a:pt x="10436313" y="14495"/>
                  </a:lnTo>
                  <a:lnTo>
                    <a:pt x="0" y="14495"/>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29" name="Google Shape;829;p74"/>
            <p:cNvSpPr/>
            <p:nvPr/>
          </p:nvSpPr>
          <p:spPr>
            <a:xfrm>
              <a:off x="-1529802" y="8442438"/>
              <a:ext cx="10436313" cy="14494"/>
            </a:xfrm>
            <a:custGeom>
              <a:rect b="b" l="l" r="r" t="t"/>
              <a:pathLst>
                <a:path extrusionOk="0" h="14494" w="10436313">
                  <a:moveTo>
                    <a:pt x="0" y="0"/>
                  </a:moveTo>
                  <a:lnTo>
                    <a:pt x="10436313" y="0"/>
                  </a:lnTo>
                  <a:lnTo>
                    <a:pt x="10436313" y="14495"/>
                  </a:lnTo>
                  <a:lnTo>
                    <a:pt x="0" y="14495"/>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30" name="Google Shape;830;p74"/>
            <p:cNvSpPr/>
            <p:nvPr/>
          </p:nvSpPr>
          <p:spPr>
            <a:xfrm>
              <a:off x="-1529802" y="7493603"/>
              <a:ext cx="10436313" cy="14494"/>
            </a:xfrm>
            <a:custGeom>
              <a:rect b="b" l="l" r="r" t="t"/>
              <a:pathLst>
                <a:path extrusionOk="0" h="14494" w="10436313">
                  <a:moveTo>
                    <a:pt x="0" y="0"/>
                  </a:moveTo>
                  <a:lnTo>
                    <a:pt x="10436313" y="0"/>
                  </a:lnTo>
                  <a:lnTo>
                    <a:pt x="10436313" y="14495"/>
                  </a:lnTo>
                  <a:lnTo>
                    <a:pt x="0" y="14495"/>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31" name="Google Shape;831;p74"/>
            <p:cNvSpPr/>
            <p:nvPr/>
          </p:nvSpPr>
          <p:spPr>
            <a:xfrm>
              <a:off x="-1529802" y="6544865"/>
              <a:ext cx="10436313" cy="14494"/>
            </a:xfrm>
            <a:custGeom>
              <a:rect b="b" l="l" r="r" t="t"/>
              <a:pathLst>
                <a:path extrusionOk="0" h="14494" w="10436313">
                  <a:moveTo>
                    <a:pt x="0" y="0"/>
                  </a:moveTo>
                  <a:lnTo>
                    <a:pt x="10436313" y="0"/>
                  </a:lnTo>
                  <a:lnTo>
                    <a:pt x="10436313" y="14495"/>
                  </a:lnTo>
                  <a:lnTo>
                    <a:pt x="0" y="14495"/>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32" name="Google Shape;832;p74"/>
            <p:cNvSpPr/>
            <p:nvPr/>
          </p:nvSpPr>
          <p:spPr>
            <a:xfrm>
              <a:off x="-1529802" y="5596127"/>
              <a:ext cx="10436313" cy="14494"/>
            </a:xfrm>
            <a:custGeom>
              <a:rect b="b" l="l" r="r" t="t"/>
              <a:pathLst>
                <a:path extrusionOk="0" h="14494" w="10436313">
                  <a:moveTo>
                    <a:pt x="0" y="0"/>
                  </a:moveTo>
                  <a:lnTo>
                    <a:pt x="10436313" y="0"/>
                  </a:lnTo>
                  <a:lnTo>
                    <a:pt x="10436313" y="14495"/>
                  </a:lnTo>
                  <a:lnTo>
                    <a:pt x="0" y="14495"/>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33" name="Google Shape;833;p74"/>
            <p:cNvSpPr/>
            <p:nvPr/>
          </p:nvSpPr>
          <p:spPr>
            <a:xfrm>
              <a:off x="-1529802" y="4647388"/>
              <a:ext cx="10436313" cy="14494"/>
            </a:xfrm>
            <a:custGeom>
              <a:rect b="b" l="l" r="r" t="t"/>
              <a:pathLst>
                <a:path extrusionOk="0" h="14494" w="10436313">
                  <a:moveTo>
                    <a:pt x="0" y="0"/>
                  </a:moveTo>
                  <a:lnTo>
                    <a:pt x="10436313" y="0"/>
                  </a:lnTo>
                  <a:lnTo>
                    <a:pt x="10436313" y="14495"/>
                  </a:lnTo>
                  <a:lnTo>
                    <a:pt x="0" y="14495"/>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34" name="Google Shape;834;p74"/>
            <p:cNvSpPr/>
            <p:nvPr/>
          </p:nvSpPr>
          <p:spPr>
            <a:xfrm>
              <a:off x="-1529802" y="3698650"/>
              <a:ext cx="10436313" cy="14494"/>
            </a:xfrm>
            <a:custGeom>
              <a:rect b="b" l="l" r="r" t="t"/>
              <a:pathLst>
                <a:path extrusionOk="0" h="14494" w="10436313">
                  <a:moveTo>
                    <a:pt x="0" y="0"/>
                  </a:moveTo>
                  <a:lnTo>
                    <a:pt x="10436313" y="0"/>
                  </a:lnTo>
                  <a:lnTo>
                    <a:pt x="10436313" y="14495"/>
                  </a:lnTo>
                  <a:lnTo>
                    <a:pt x="0" y="14495"/>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35" name="Google Shape;835;p74"/>
            <p:cNvSpPr/>
            <p:nvPr/>
          </p:nvSpPr>
          <p:spPr>
            <a:xfrm>
              <a:off x="-1529802" y="2749912"/>
              <a:ext cx="10436313" cy="14494"/>
            </a:xfrm>
            <a:custGeom>
              <a:rect b="b" l="l" r="r" t="t"/>
              <a:pathLst>
                <a:path extrusionOk="0" h="14494" w="10436313">
                  <a:moveTo>
                    <a:pt x="0" y="0"/>
                  </a:moveTo>
                  <a:lnTo>
                    <a:pt x="10436313" y="0"/>
                  </a:lnTo>
                  <a:lnTo>
                    <a:pt x="10436313" y="14495"/>
                  </a:lnTo>
                  <a:lnTo>
                    <a:pt x="0" y="14495"/>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36" name="Google Shape;836;p74"/>
            <p:cNvSpPr/>
            <p:nvPr/>
          </p:nvSpPr>
          <p:spPr>
            <a:xfrm>
              <a:off x="-1529802" y="1801077"/>
              <a:ext cx="10436313" cy="14494"/>
            </a:xfrm>
            <a:custGeom>
              <a:rect b="b" l="l" r="r" t="t"/>
              <a:pathLst>
                <a:path extrusionOk="0" h="14494" w="10436313">
                  <a:moveTo>
                    <a:pt x="0" y="0"/>
                  </a:moveTo>
                  <a:lnTo>
                    <a:pt x="10436313" y="0"/>
                  </a:lnTo>
                  <a:lnTo>
                    <a:pt x="10436313" y="14495"/>
                  </a:lnTo>
                  <a:lnTo>
                    <a:pt x="0" y="14495"/>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37" name="Google Shape;837;p74"/>
            <p:cNvSpPr/>
            <p:nvPr/>
          </p:nvSpPr>
          <p:spPr>
            <a:xfrm>
              <a:off x="-1529802" y="852339"/>
              <a:ext cx="10436313" cy="14494"/>
            </a:xfrm>
            <a:custGeom>
              <a:rect b="b" l="l" r="r" t="t"/>
              <a:pathLst>
                <a:path extrusionOk="0" h="14494" w="10436313">
                  <a:moveTo>
                    <a:pt x="0" y="0"/>
                  </a:moveTo>
                  <a:lnTo>
                    <a:pt x="10436313" y="0"/>
                  </a:lnTo>
                  <a:lnTo>
                    <a:pt x="10436313" y="14495"/>
                  </a:lnTo>
                  <a:lnTo>
                    <a:pt x="0" y="14495"/>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38" name="Google Shape;838;p74"/>
            <p:cNvSpPr/>
            <p:nvPr/>
          </p:nvSpPr>
          <p:spPr>
            <a:xfrm>
              <a:off x="7950525" y="-89151"/>
              <a:ext cx="14494" cy="10436313"/>
            </a:xfrm>
            <a:custGeom>
              <a:rect b="b" l="l" r="r" t="t"/>
              <a:pathLst>
                <a:path extrusionOk="0" h="10436313" w="14494">
                  <a:moveTo>
                    <a:pt x="0" y="0"/>
                  </a:moveTo>
                  <a:lnTo>
                    <a:pt x="14495" y="0"/>
                  </a:lnTo>
                  <a:lnTo>
                    <a:pt x="14495" y="10436313"/>
                  </a:lnTo>
                  <a:lnTo>
                    <a:pt x="0" y="10436313"/>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39" name="Google Shape;839;p74"/>
            <p:cNvSpPr/>
            <p:nvPr/>
          </p:nvSpPr>
          <p:spPr>
            <a:xfrm>
              <a:off x="7001787" y="-89151"/>
              <a:ext cx="14494" cy="10436313"/>
            </a:xfrm>
            <a:custGeom>
              <a:rect b="b" l="l" r="r" t="t"/>
              <a:pathLst>
                <a:path extrusionOk="0" h="10436313" w="14494">
                  <a:moveTo>
                    <a:pt x="0" y="0"/>
                  </a:moveTo>
                  <a:lnTo>
                    <a:pt x="14495" y="0"/>
                  </a:lnTo>
                  <a:lnTo>
                    <a:pt x="14495" y="10436313"/>
                  </a:lnTo>
                  <a:lnTo>
                    <a:pt x="0" y="10436313"/>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40" name="Google Shape;840;p74"/>
            <p:cNvSpPr/>
            <p:nvPr/>
          </p:nvSpPr>
          <p:spPr>
            <a:xfrm>
              <a:off x="6052952" y="-89151"/>
              <a:ext cx="14494" cy="10436313"/>
            </a:xfrm>
            <a:custGeom>
              <a:rect b="b" l="l" r="r" t="t"/>
              <a:pathLst>
                <a:path extrusionOk="0" h="10436313" w="14494">
                  <a:moveTo>
                    <a:pt x="0" y="0"/>
                  </a:moveTo>
                  <a:lnTo>
                    <a:pt x="14495" y="0"/>
                  </a:lnTo>
                  <a:lnTo>
                    <a:pt x="14495" y="10436313"/>
                  </a:lnTo>
                  <a:lnTo>
                    <a:pt x="0" y="10436313"/>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41" name="Google Shape;841;p74"/>
            <p:cNvSpPr/>
            <p:nvPr/>
          </p:nvSpPr>
          <p:spPr>
            <a:xfrm>
              <a:off x="5104214" y="-89151"/>
              <a:ext cx="14494" cy="10436313"/>
            </a:xfrm>
            <a:custGeom>
              <a:rect b="b" l="l" r="r" t="t"/>
              <a:pathLst>
                <a:path extrusionOk="0" h="10436313" w="14494">
                  <a:moveTo>
                    <a:pt x="0" y="0"/>
                  </a:moveTo>
                  <a:lnTo>
                    <a:pt x="14495" y="0"/>
                  </a:lnTo>
                  <a:lnTo>
                    <a:pt x="14495" y="10436313"/>
                  </a:lnTo>
                  <a:lnTo>
                    <a:pt x="0" y="10436313"/>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42" name="Google Shape;842;p74"/>
            <p:cNvSpPr/>
            <p:nvPr/>
          </p:nvSpPr>
          <p:spPr>
            <a:xfrm>
              <a:off x="4155476" y="-89151"/>
              <a:ext cx="14494" cy="10436313"/>
            </a:xfrm>
            <a:custGeom>
              <a:rect b="b" l="l" r="r" t="t"/>
              <a:pathLst>
                <a:path extrusionOk="0" h="10436313" w="14494">
                  <a:moveTo>
                    <a:pt x="0" y="0"/>
                  </a:moveTo>
                  <a:lnTo>
                    <a:pt x="14495" y="0"/>
                  </a:lnTo>
                  <a:lnTo>
                    <a:pt x="14495" y="10436313"/>
                  </a:lnTo>
                  <a:lnTo>
                    <a:pt x="0" y="10436313"/>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43" name="Google Shape;843;p74"/>
            <p:cNvSpPr/>
            <p:nvPr/>
          </p:nvSpPr>
          <p:spPr>
            <a:xfrm>
              <a:off x="3206737" y="-89151"/>
              <a:ext cx="14494" cy="10436313"/>
            </a:xfrm>
            <a:custGeom>
              <a:rect b="b" l="l" r="r" t="t"/>
              <a:pathLst>
                <a:path extrusionOk="0" h="10436313" w="14494">
                  <a:moveTo>
                    <a:pt x="0" y="0"/>
                  </a:moveTo>
                  <a:lnTo>
                    <a:pt x="14495" y="0"/>
                  </a:lnTo>
                  <a:lnTo>
                    <a:pt x="14495" y="10436313"/>
                  </a:lnTo>
                  <a:lnTo>
                    <a:pt x="0" y="10436313"/>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44" name="Google Shape;844;p74"/>
            <p:cNvSpPr/>
            <p:nvPr/>
          </p:nvSpPr>
          <p:spPr>
            <a:xfrm>
              <a:off x="2257999" y="-89151"/>
              <a:ext cx="14494" cy="10436313"/>
            </a:xfrm>
            <a:custGeom>
              <a:rect b="b" l="l" r="r" t="t"/>
              <a:pathLst>
                <a:path extrusionOk="0" h="10436313" w="14494">
                  <a:moveTo>
                    <a:pt x="0" y="0"/>
                  </a:moveTo>
                  <a:lnTo>
                    <a:pt x="14495" y="0"/>
                  </a:lnTo>
                  <a:lnTo>
                    <a:pt x="14495" y="10436313"/>
                  </a:lnTo>
                  <a:lnTo>
                    <a:pt x="0" y="10436313"/>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45" name="Google Shape;845;p74"/>
            <p:cNvSpPr/>
            <p:nvPr/>
          </p:nvSpPr>
          <p:spPr>
            <a:xfrm>
              <a:off x="1309261" y="-89151"/>
              <a:ext cx="14494" cy="10436313"/>
            </a:xfrm>
            <a:custGeom>
              <a:rect b="b" l="l" r="r" t="t"/>
              <a:pathLst>
                <a:path extrusionOk="0" h="10436313" w="14494">
                  <a:moveTo>
                    <a:pt x="0" y="0"/>
                  </a:moveTo>
                  <a:lnTo>
                    <a:pt x="14495" y="0"/>
                  </a:lnTo>
                  <a:lnTo>
                    <a:pt x="14495" y="10436313"/>
                  </a:lnTo>
                  <a:lnTo>
                    <a:pt x="0" y="10436313"/>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46" name="Google Shape;846;p74"/>
            <p:cNvSpPr/>
            <p:nvPr/>
          </p:nvSpPr>
          <p:spPr>
            <a:xfrm>
              <a:off x="360426" y="-89151"/>
              <a:ext cx="14494" cy="10436313"/>
            </a:xfrm>
            <a:custGeom>
              <a:rect b="b" l="l" r="r" t="t"/>
              <a:pathLst>
                <a:path extrusionOk="0" h="10436313" w="14494">
                  <a:moveTo>
                    <a:pt x="0" y="0"/>
                  </a:moveTo>
                  <a:lnTo>
                    <a:pt x="14495" y="0"/>
                  </a:lnTo>
                  <a:lnTo>
                    <a:pt x="14495" y="10436313"/>
                  </a:lnTo>
                  <a:lnTo>
                    <a:pt x="0" y="10436313"/>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47" name="Google Shape;847;p74"/>
            <p:cNvSpPr/>
            <p:nvPr/>
          </p:nvSpPr>
          <p:spPr>
            <a:xfrm>
              <a:off x="-588311" y="-89151"/>
              <a:ext cx="14494" cy="10436313"/>
            </a:xfrm>
            <a:custGeom>
              <a:rect b="b" l="l" r="r" t="t"/>
              <a:pathLst>
                <a:path extrusionOk="0" h="10436313" w="14494">
                  <a:moveTo>
                    <a:pt x="0" y="0"/>
                  </a:moveTo>
                  <a:lnTo>
                    <a:pt x="14495" y="0"/>
                  </a:lnTo>
                  <a:lnTo>
                    <a:pt x="14495" y="10436313"/>
                  </a:lnTo>
                  <a:lnTo>
                    <a:pt x="0" y="10436313"/>
                  </a:ln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grpSp>
      <p:grpSp>
        <p:nvGrpSpPr>
          <p:cNvPr id="848" name="Google Shape;848;p74"/>
          <p:cNvGrpSpPr/>
          <p:nvPr/>
        </p:nvGrpSpPr>
        <p:grpSpPr>
          <a:xfrm>
            <a:off x="2022225" y="1913392"/>
            <a:ext cx="5099518" cy="1401321"/>
            <a:chOff x="-14" y="285750"/>
            <a:chExt cx="13598714" cy="3736855"/>
          </a:xfrm>
        </p:grpSpPr>
        <p:sp>
          <p:nvSpPr>
            <p:cNvPr id="849" name="Google Shape;849;p74"/>
            <p:cNvSpPr txBox="1"/>
            <p:nvPr/>
          </p:nvSpPr>
          <p:spPr>
            <a:xfrm>
              <a:off x="0" y="285750"/>
              <a:ext cx="13598700" cy="3078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lang="en" sz="7500">
                  <a:solidFill>
                    <a:schemeClr val="dk1"/>
                  </a:solidFill>
                  <a:latin typeface="Barlow"/>
                  <a:ea typeface="Barlow"/>
                  <a:cs typeface="Barlow"/>
                  <a:sym typeface="Barlow"/>
                </a:rPr>
                <a:t>Thank you!</a:t>
              </a:r>
              <a:endParaRPr sz="700">
                <a:solidFill>
                  <a:schemeClr val="dk1"/>
                </a:solidFill>
                <a:latin typeface="Barlow"/>
                <a:ea typeface="Barlow"/>
                <a:cs typeface="Barlow"/>
                <a:sym typeface="Barlow"/>
              </a:endParaRPr>
            </a:p>
          </p:txBody>
        </p:sp>
        <p:sp>
          <p:nvSpPr>
            <p:cNvPr id="850" name="Google Shape;850;p74"/>
            <p:cNvSpPr txBox="1"/>
            <p:nvPr/>
          </p:nvSpPr>
          <p:spPr>
            <a:xfrm>
              <a:off x="-14" y="3365905"/>
              <a:ext cx="13598700" cy="656700"/>
            </a:xfrm>
            <a:prstGeom prst="rect">
              <a:avLst/>
            </a:prstGeom>
            <a:noFill/>
            <a:ln>
              <a:noFill/>
            </a:ln>
          </p:spPr>
          <p:txBody>
            <a:bodyPr anchorCtr="0" anchor="t" bIns="0" lIns="0" spcFirstLastPara="1" rIns="0" wrap="square" tIns="0">
              <a:spAutoFit/>
            </a:bodyPr>
            <a:lstStyle/>
            <a:p>
              <a:pPr indent="0" lvl="0" marL="0" marR="0" rtl="0" algn="ctr">
                <a:lnSpc>
                  <a:spcPct val="140012"/>
                </a:lnSpc>
                <a:spcBef>
                  <a:spcPts val="0"/>
                </a:spcBef>
                <a:spcAft>
                  <a:spcPts val="0"/>
                </a:spcAft>
                <a:buNone/>
              </a:pPr>
              <a:r>
                <a:rPr lang="en" sz="1600">
                  <a:solidFill>
                    <a:schemeClr val="dk1"/>
                  </a:solidFill>
                  <a:latin typeface="Barlow Medium"/>
                  <a:ea typeface="Barlow Medium"/>
                  <a:cs typeface="Barlow Medium"/>
                  <a:sym typeface="Barlow Medium"/>
                </a:rPr>
                <a:t>Write a closing statement or call-to-action here.</a:t>
              </a:r>
              <a:endParaRPr sz="700">
                <a:solidFill>
                  <a:schemeClr val="dk1"/>
                </a:solidFill>
                <a:latin typeface="Barlow"/>
                <a:ea typeface="Barlow"/>
                <a:cs typeface="Barlow"/>
                <a:sym typeface="Barlow"/>
              </a:endParaRPr>
            </a:p>
          </p:txBody>
        </p:sp>
      </p:grpSp>
      <p:sp>
        <p:nvSpPr>
          <p:cNvPr id="851" name="Google Shape;851;p74"/>
          <p:cNvSpPr/>
          <p:nvPr/>
        </p:nvSpPr>
        <p:spPr>
          <a:xfrm>
            <a:off x="244527" y="379439"/>
            <a:ext cx="539646" cy="134912"/>
          </a:xfrm>
          <a:custGeom>
            <a:rect b="b" l="l" r="r" t="t"/>
            <a:pathLst>
              <a:path extrusionOk="0" h="269823" w="1079292">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52" name="Google Shape;852;p74"/>
          <p:cNvSpPr/>
          <p:nvPr/>
        </p:nvSpPr>
        <p:spPr>
          <a:xfrm rot="5400000">
            <a:off x="1412630" y="3399051"/>
            <a:ext cx="1219200" cy="1219197"/>
          </a:xfrm>
          <a:custGeom>
            <a:rect b="b" l="l" r="r" t="t"/>
            <a:pathLst>
              <a:path extrusionOk="0" h="2438393" w="243840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53" name="Google Shape;853;p74"/>
          <p:cNvSpPr/>
          <p:nvPr/>
        </p:nvSpPr>
        <p:spPr>
          <a:xfrm>
            <a:off x="7446365" y="514350"/>
            <a:ext cx="1400232" cy="700708"/>
          </a:xfrm>
          <a:custGeom>
            <a:rect b="b" l="l" r="r" t="t"/>
            <a:pathLst>
              <a:path extrusionOk="0" h="1401415" w="2800464">
                <a:moveTo>
                  <a:pt x="2800465" y="0"/>
                </a:moveTo>
                <a:cubicBezTo>
                  <a:pt x="2800465" y="774093"/>
                  <a:pt x="2173142" y="1401416"/>
                  <a:pt x="1399049" y="1401416"/>
                </a:cubicBezTo>
                <a:cubicBezTo>
                  <a:pt x="624956" y="1401416"/>
                  <a:pt x="0" y="774093"/>
                  <a:pt x="0" y="0"/>
                </a:cubicBezTo>
                <a:lnTo>
                  <a:pt x="2800465" y="0"/>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854" name="Google Shape;854;p74"/>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8"/>
          <p:cNvSpPr txBox="1"/>
          <p:nvPr>
            <p:ph idx="1" type="body"/>
          </p:nvPr>
        </p:nvSpPr>
        <p:spPr>
          <a:xfrm>
            <a:off x="0" y="230700"/>
            <a:ext cx="6643200" cy="4844700"/>
          </a:xfrm>
          <a:prstGeom prst="rect">
            <a:avLst/>
          </a:prstGeom>
        </p:spPr>
        <p:txBody>
          <a:bodyPr anchorCtr="0" anchor="t" bIns="0" lIns="0" spcFirstLastPara="1" rIns="0" wrap="square" tIns="0">
            <a:noAutofit/>
          </a:bodyPr>
          <a:lstStyle/>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Entity Mapping 										  56</a:t>
            </a:r>
            <a:endParaRPr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ERD											  54</a:t>
            </a:r>
            <a:endParaRPr sz="1100">
              <a:solidFill>
                <a:srgbClr val="000000"/>
              </a:solidFill>
              <a:latin typeface="Calibri"/>
              <a:ea typeface="Calibri"/>
              <a:cs typeface="Calibri"/>
              <a:sym typeface="Calibri"/>
            </a:endParaRPr>
          </a:p>
          <a:p>
            <a:pPr indent="0" lvl="0" marL="1143000" rtl="0" algn="l">
              <a:lnSpc>
                <a:spcPct val="107916"/>
              </a:lnSpc>
              <a:spcBef>
                <a:spcPts val="0"/>
              </a:spcBef>
              <a:spcAft>
                <a:spcPts val="0"/>
              </a:spcAft>
              <a:buNone/>
            </a:pPr>
            <a:r>
              <a:rPr lang="en" sz="1100">
                <a:solidFill>
                  <a:srgbClr val="000000"/>
                </a:solidFill>
                <a:latin typeface="Calibri"/>
                <a:ea typeface="Calibri"/>
                <a:cs typeface="Calibri"/>
                <a:sym typeface="Calibri"/>
              </a:rPr>
              <a:t> </a:t>
            </a:r>
            <a:endParaRPr sz="1100">
              <a:solidFill>
                <a:srgbClr val="000000"/>
              </a:solidFill>
              <a:latin typeface="Calibri"/>
              <a:ea typeface="Calibri"/>
              <a:cs typeface="Calibri"/>
              <a:sym typeface="Calibri"/>
            </a:endParaRPr>
          </a:p>
          <a:p>
            <a:pPr indent="-298450" lvl="0" marL="685800" rtl="0" algn="l">
              <a:lnSpc>
                <a:spcPct val="107916"/>
              </a:lnSpc>
              <a:spcBef>
                <a:spcPts val="0"/>
              </a:spcBef>
              <a:spcAft>
                <a:spcPts val="0"/>
              </a:spcAft>
              <a:buClr>
                <a:srgbClr val="000000"/>
              </a:buClr>
              <a:buSzPts val="1100"/>
              <a:buFont typeface="Calibri"/>
              <a:buAutoNum type="arabicPeriod"/>
            </a:pPr>
            <a:r>
              <a:rPr b="1" lang="en" sz="1100">
                <a:solidFill>
                  <a:srgbClr val="000000"/>
                </a:solidFill>
                <a:latin typeface="Calibri"/>
                <a:ea typeface="Calibri"/>
                <a:cs typeface="Calibri"/>
                <a:sym typeface="Calibri"/>
              </a:rPr>
              <a:t>Construction 											   57</a:t>
            </a:r>
            <a:endParaRPr b="1"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Development Environment									   58 </a:t>
            </a:r>
            <a:endParaRPr sz="1100">
              <a:solidFill>
                <a:srgbClr val="000000"/>
              </a:solidFill>
              <a:latin typeface="Calibri"/>
              <a:ea typeface="Calibri"/>
              <a:cs typeface="Calibri"/>
              <a:sym typeface="Calibri"/>
            </a:endParaRPr>
          </a:p>
          <a:p>
            <a:pPr indent="-184150" lvl="2" marL="1600200" rtl="0" algn="l">
              <a:lnSpc>
                <a:spcPct val="107916"/>
              </a:lnSpc>
              <a:spcBef>
                <a:spcPts val="0"/>
              </a:spcBef>
              <a:spcAft>
                <a:spcPts val="0"/>
              </a:spcAft>
              <a:buClr>
                <a:srgbClr val="000000"/>
              </a:buClr>
              <a:buSzPts val="1100"/>
              <a:buFont typeface="Calibri"/>
              <a:buAutoNum type="romanLcPeriod"/>
            </a:pPr>
            <a:r>
              <a:rPr lang="en" sz="1100">
                <a:solidFill>
                  <a:srgbClr val="000000"/>
                </a:solidFill>
                <a:latin typeface="Calibri"/>
                <a:ea typeface="Calibri"/>
                <a:cs typeface="Calibri"/>
                <a:sym typeface="Calibri"/>
              </a:rPr>
              <a:t>Language  										   58</a:t>
            </a:r>
            <a:endParaRPr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Testing Strategy 										   59</a:t>
            </a:r>
            <a:endParaRPr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Testing techniques</a:t>
            </a:r>
            <a:r>
              <a:rPr b="1" lang="en" sz="1100">
                <a:solidFill>
                  <a:srgbClr val="000000"/>
                </a:solidFill>
                <a:latin typeface="Calibri"/>
                <a:ea typeface="Calibri"/>
                <a:cs typeface="Calibri"/>
                <a:sym typeface="Calibri"/>
              </a:rPr>
              <a:t> 									                 </a:t>
            </a:r>
            <a:r>
              <a:rPr lang="en" sz="1100">
                <a:solidFill>
                  <a:srgbClr val="000000"/>
                </a:solidFill>
                <a:latin typeface="Calibri"/>
                <a:ea typeface="Calibri"/>
                <a:cs typeface="Calibri"/>
                <a:sym typeface="Calibri"/>
              </a:rPr>
              <a:t>59</a:t>
            </a:r>
            <a:endParaRPr sz="1100">
              <a:solidFill>
                <a:srgbClr val="000000"/>
              </a:solidFill>
              <a:latin typeface="Calibri"/>
              <a:ea typeface="Calibri"/>
              <a:cs typeface="Calibri"/>
              <a:sym typeface="Calibri"/>
            </a:endParaRPr>
          </a:p>
          <a:p>
            <a:pPr indent="-298450" lvl="0" marL="685800" rtl="0" algn="l">
              <a:lnSpc>
                <a:spcPct val="107916"/>
              </a:lnSpc>
              <a:spcBef>
                <a:spcPts val="0"/>
              </a:spcBef>
              <a:spcAft>
                <a:spcPts val="0"/>
              </a:spcAft>
              <a:buClr>
                <a:srgbClr val="000000"/>
              </a:buClr>
              <a:buSzPts val="1100"/>
              <a:buFont typeface="Calibri"/>
              <a:buAutoNum type="arabicPeriod"/>
            </a:pPr>
            <a:r>
              <a:rPr b="1" lang="en" sz="1100">
                <a:solidFill>
                  <a:srgbClr val="000000"/>
                </a:solidFill>
                <a:latin typeface="Calibri"/>
                <a:ea typeface="Calibri"/>
                <a:cs typeface="Calibri"/>
                <a:sym typeface="Calibri"/>
              </a:rPr>
              <a:t>Deployment 											  </a:t>
            </a:r>
            <a:r>
              <a:rPr lang="en" sz="1100">
                <a:solidFill>
                  <a:srgbClr val="000000"/>
                </a:solidFill>
                <a:latin typeface="Calibri"/>
                <a:ea typeface="Calibri"/>
                <a:cs typeface="Calibri"/>
                <a:sym typeface="Calibri"/>
              </a:rPr>
              <a:t> </a:t>
            </a:r>
            <a:r>
              <a:rPr b="1" lang="en" sz="1100">
                <a:solidFill>
                  <a:srgbClr val="000000"/>
                </a:solidFill>
                <a:latin typeface="Calibri"/>
                <a:ea typeface="Calibri"/>
                <a:cs typeface="Calibri"/>
                <a:sym typeface="Calibri"/>
              </a:rPr>
              <a:t>60</a:t>
            </a:r>
            <a:endParaRPr b="1"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Deployment 										   61</a:t>
            </a:r>
            <a:endParaRPr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AMC (Annual Maintenance Contract) 							   62</a:t>
            </a:r>
            <a:endParaRPr sz="1100">
              <a:solidFill>
                <a:srgbClr val="000000"/>
              </a:solidFill>
              <a:latin typeface="Calibri"/>
              <a:ea typeface="Calibri"/>
              <a:cs typeface="Calibri"/>
              <a:sym typeface="Calibri"/>
            </a:endParaRPr>
          </a:p>
          <a:p>
            <a:pPr indent="-298450" lvl="1" marL="1143000" rtl="0" algn="l">
              <a:lnSpc>
                <a:spcPct val="107916"/>
              </a:lnSpc>
              <a:spcBef>
                <a:spcPts val="0"/>
              </a:spcBef>
              <a:spcAft>
                <a:spcPts val="0"/>
              </a:spcAft>
              <a:buClr>
                <a:srgbClr val="000000"/>
              </a:buClr>
              <a:buSzPts val="1100"/>
              <a:buFont typeface="Calibri"/>
              <a:buAutoNum type="alphaLcPeriod"/>
            </a:pPr>
            <a:r>
              <a:rPr lang="en" sz="1100">
                <a:solidFill>
                  <a:srgbClr val="000000"/>
                </a:solidFill>
                <a:latin typeface="Calibri"/>
                <a:ea typeface="Calibri"/>
                <a:cs typeface="Calibri"/>
                <a:sym typeface="Calibri"/>
              </a:rPr>
              <a:t>Support and Maintenance                                                               </a:t>
            </a:r>
            <a:endParaRPr sz="1100">
              <a:solidFill>
                <a:srgbClr val="000000"/>
              </a:solidFill>
              <a:latin typeface="Calibri"/>
              <a:ea typeface="Calibri"/>
              <a:cs typeface="Calibri"/>
              <a:sym typeface="Calibri"/>
            </a:endParaRPr>
          </a:p>
          <a:p>
            <a:pPr indent="0" lvl="0" marL="685800" rtl="0" algn="l">
              <a:lnSpc>
                <a:spcPct val="107916"/>
              </a:lnSpc>
              <a:spcBef>
                <a:spcPts val="0"/>
              </a:spcBef>
              <a:spcAft>
                <a:spcPts val="0"/>
              </a:spcAft>
              <a:buNone/>
            </a:pPr>
            <a:r>
              <a:rPr b="1" lang="en" sz="1100">
                <a:solidFill>
                  <a:srgbClr val="000000"/>
                </a:solidFill>
                <a:latin typeface="Calibri"/>
                <a:ea typeface="Calibri"/>
                <a:cs typeface="Calibri"/>
                <a:sym typeface="Calibri"/>
              </a:rPr>
              <a:t>										 </a:t>
            </a:r>
            <a:r>
              <a:rPr lang="en" sz="1100">
                <a:solidFill>
                  <a:srgbClr val="000000"/>
                </a:solidFill>
                <a:latin typeface="Calibri"/>
                <a:ea typeface="Calibri"/>
                <a:cs typeface="Calibri"/>
                <a:sym typeface="Calibri"/>
              </a:rPr>
              <a:t>	</a:t>
            </a:r>
            <a:endParaRPr sz="1100">
              <a:solidFill>
                <a:srgbClr val="000000"/>
              </a:solidFill>
              <a:latin typeface="Calibri"/>
              <a:ea typeface="Calibri"/>
              <a:cs typeface="Calibri"/>
              <a:sym typeface="Calibri"/>
            </a:endParaRPr>
          </a:p>
          <a:p>
            <a:pPr indent="0" lvl="0" marL="0" rtl="0" algn="l">
              <a:spcBef>
                <a:spcPts val="0"/>
              </a:spcBef>
              <a:spcAft>
                <a:spcPts val="800"/>
              </a:spcAft>
              <a:buNone/>
            </a:pPr>
            <a:r>
              <a:t/>
            </a:r>
            <a:endParaRPr/>
          </a:p>
        </p:txBody>
      </p:sp>
      <p:sp>
        <p:nvSpPr>
          <p:cNvPr id="152" name="Google Shape;152;p18"/>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19"/>
          <p:cNvSpPr txBox="1"/>
          <p:nvPr>
            <p:ph idx="12" type="sldNum"/>
          </p:nvPr>
        </p:nvSpPr>
        <p:spPr>
          <a:xfrm>
            <a:off x="8532425" y="4618200"/>
            <a:ext cx="611400" cy="52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158" name="Google Shape;158;p19"/>
          <p:cNvSpPr txBox="1"/>
          <p:nvPr>
            <p:ph type="ctrTitle"/>
          </p:nvPr>
        </p:nvSpPr>
        <p:spPr>
          <a:xfrm>
            <a:off x="563400" y="2256150"/>
            <a:ext cx="7110300" cy="631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INTRODUCTION OF PROJECT</a:t>
            </a:r>
            <a:endParaRPr/>
          </a:p>
        </p:txBody>
      </p:sp>
      <p:sp>
        <p:nvSpPr>
          <p:cNvPr id="159" name="Google Shape;159;p19"/>
          <p:cNvSpPr txBox="1"/>
          <p:nvPr>
            <p:ph idx="1" type="subTitle"/>
          </p:nvPr>
        </p:nvSpPr>
        <p:spPr>
          <a:xfrm>
            <a:off x="563400" y="3174675"/>
            <a:ext cx="5557200" cy="274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Project </a:t>
            </a:r>
            <a:r>
              <a:rPr lang="en"/>
              <a:t>Introduction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3" name="Shape 163"/>
        <p:cNvGrpSpPr/>
        <p:nvPr/>
      </p:nvGrpSpPr>
      <p:grpSpPr>
        <a:xfrm>
          <a:off x="0" y="0"/>
          <a:ext cx="0" cy="0"/>
          <a:chOff x="0" y="0"/>
          <a:chExt cx="0" cy="0"/>
        </a:xfrm>
      </p:grpSpPr>
      <p:sp>
        <p:nvSpPr>
          <p:cNvPr id="164" name="Google Shape;164;p20"/>
          <p:cNvSpPr txBox="1"/>
          <p:nvPr>
            <p:ph type="title"/>
          </p:nvPr>
        </p:nvSpPr>
        <p:spPr>
          <a:xfrm>
            <a:off x="516600" y="514350"/>
            <a:ext cx="6480000" cy="71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Project Introduction</a:t>
            </a:r>
            <a:endParaRPr/>
          </a:p>
        </p:txBody>
      </p:sp>
      <p:sp>
        <p:nvSpPr>
          <p:cNvPr id="165" name="Google Shape;165;p20"/>
          <p:cNvSpPr txBox="1"/>
          <p:nvPr>
            <p:ph idx="1" type="body"/>
          </p:nvPr>
        </p:nvSpPr>
        <p:spPr>
          <a:xfrm>
            <a:off x="516600" y="1967475"/>
            <a:ext cx="8349900" cy="2420400"/>
          </a:xfrm>
          <a:prstGeom prst="rect">
            <a:avLst/>
          </a:prstGeom>
        </p:spPr>
        <p:txBody>
          <a:bodyPr anchorCtr="0" anchor="t" bIns="0" lIns="0" spcFirstLastPara="1" rIns="0" wrap="square" tIns="0">
            <a:noAutofit/>
          </a:bodyPr>
          <a:lstStyle/>
          <a:p>
            <a:pPr indent="-381000" lvl="0" marL="457200" rtl="0" algn="just">
              <a:lnSpc>
                <a:spcPct val="115000"/>
              </a:lnSpc>
              <a:spcBef>
                <a:spcPts val="0"/>
              </a:spcBef>
              <a:spcAft>
                <a:spcPts val="0"/>
              </a:spcAft>
              <a:buSzPts val="2400"/>
              <a:buChar char="•"/>
            </a:pPr>
            <a:r>
              <a:rPr lang="en" sz="2400"/>
              <a:t>Online learning is the newest and most popular form of distance education today. Within the past decade it has had a major impact on postsecondary education and the trend is only increasing.</a:t>
            </a:r>
            <a:endParaRPr sz="2400"/>
          </a:p>
          <a:p>
            <a:pPr indent="0" lvl="0" marL="457200" rtl="0" algn="just">
              <a:lnSpc>
                <a:spcPct val="115000"/>
              </a:lnSpc>
              <a:spcBef>
                <a:spcPts val="800"/>
              </a:spcBef>
              <a:spcAft>
                <a:spcPts val="800"/>
              </a:spcAft>
              <a:buNone/>
            </a:pPr>
            <a:r>
              <a:t/>
            </a:r>
            <a:endParaRPr sz="2400"/>
          </a:p>
        </p:txBody>
      </p:sp>
      <p:sp>
        <p:nvSpPr>
          <p:cNvPr id="166" name="Google Shape;166;p20"/>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7" name="Google Shape;167;p20"/>
          <p:cNvSpPr/>
          <p:nvPr/>
        </p:nvSpPr>
        <p:spPr>
          <a:xfrm>
            <a:off x="7154881" y="733894"/>
            <a:ext cx="1137488" cy="1137486"/>
          </a:xfrm>
          <a:custGeom>
            <a:rect b="b" l="l" r="r" t="t"/>
            <a:pathLst>
              <a:path extrusionOk="0" h="2274971" w="2274977">
                <a:moveTo>
                  <a:pt x="2274977" y="1013036"/>
                </a:moveTo>
                <a:lnTo>
                  <a:pt x="2274977" y="1013036"/>
                </a:lnTo>
                <a:lnTo>
                  <a:pt x="2274977" y="0"/>
                </a:lnTo>
                <a:lnTo>
                  <a:pt x="2274977" y="0"/>
                </a:lnTo>
                <a:cubicBezTo>
                  <a:pt x="1018536" y="0"/>
                  <a:pt x="0" y="1018530"/>
                  <a:pt x="0" y="2274971"/>
                </a:cubicBezTo>
                <a:lnTo>
                  <a:pt x="1013047" y="2274971"/>
                </a:lnTo>
                <a:cubicBezTo>
                  <a:pt x="1013047" y="1578027"/>
                  <a:pt x="1578038" y="1013036"/>
                  <a:pt x="2274977" y="1013036"/>
                </a:cubicBez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68" name="Google Shape;168;p20"/>
          <p:cNvSpPr/>
          <p:nvPr/>
        </p:nvSpPr>
        <p:spPr>
          <a:xfrm>
            <a:off x="6477000" y="1123749"/>
            <a:ext cx="1106170" cy="276543"/>
          </a:xfrm>
          <a:custGeom>
            <a:rect b="b" l="l" r="r" t="t"/>
            <a:pathLst>
              <a:path extrusionOk="0" h="553085" w="2212339">
                <a:moveTo>
                  <a:pt x="276542" y="0"/>
                </a:moveTo>
                <a:cubicBezTo>
                  <a:pt x="123753" y="0"/>
                  <a:pt x="0" y="123753"/>
                  <a:pt x="0" y="276543"/>
                </a:cubicBezTo>
                <a:cubicBezTo>
                  <a:pt x="0" y="429332"/>
                  <a:pt x="123753" y="553085"/>
                  <a:pt x="276542" y="553085"/>
                </a:cubicBezTo>
                <a:cubicBezTo>
                  <a:pt x="429332" y="553085"/>
                  <a:pt x="553085" y="429332"/>
                  <a:pt x="553085" y="276543"/>
                </a:cubicBezTo>
                <a:cubicBezTo>
                  <a:pt x="553085" y="123753"/>
                  <a:pt x="429332" y="0"/>
                  <a:pt x="276542" y="0"/>
                </a:cubicBezTo>
                <a:close/>
                <a:moveTo>
                  <a:pt x="1935797" y="0"/>
                </a:moveTo>
                <a:cubicBezTo>
                  <a:pt x="1783007" y="0"/>
                  <a:pt x="1659254" y="123753"/>
                  <a:pt x="1659254" y="276543"/>
                </a:cubicBezTo>
                <a:cubicBezTo>
                  <a:pt x="1659254" y="429332"/>
                  <a:pt x="1783007" y="553085"/>
                  <a:pt x="1935797" y="553085"/>
                </a:cubicBezTo>
                <a:cubicBezTo>
                  <a:pt x="2088586" y="553085"/>
                  <a:pt x="2212339" y="429332"/>
                  <a:pt x="2212339" y="276543"/>
                </a:cubicBezTo>
                <a:cubicBezTo>
                  <a:pt x="2212339" y="123753"/>
                  <a:pt x="2088586" y="0"/>
                  <a:pt x="1935797" y="0"/>
                </a:cubicBezTo>
                <a:close/>
                <a:moveTo>
                  <a:pt x="1106170" y="0"/>
                </a:moveTo>
                <a:cubicBezTo>
                  <a:pt x="953380" y="0"/>
                  <a:pt x="829627" y="123753"/>
                  <a:pt x="829627" y="276543"/>
                </a:cubicBezTo>
                <a:cubicBezTo>
                  <a:pt x="829627" y="429332"/>
                  <a:pt x="953380" y="553085"/>
                  <a:pt x="1106170" y="553085"/>
                </a:cubicBezTo>
                <a:cubicBezTo>
                  <a:pt x="1258959" y="553085"/>
                  <a:pt x="1382712" y="429332"/>
                  <a:pt x="1382712" y="276543"/>
                </a:cubicBezTo>
                <a:cubicBezTo>
                  <a:pt x="1382712" y="123753"/>
                  <a:pt x="1258959" y="0"/>
                  <a:pt x="1106170" y="0"/>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usiness Geometric Template">
  <a:themeElements>
    <a:clrScheme name="Custom 347">
      <a:dk1>
        <a:srgbClr val="363739"/>
      </a:dk1>
      <a:lt1>
        <a:srgbClr val="FFFFFF"/>
      </a:lt1>
      <a:dk2>
        <a:srgbClr val="888888"/>
      </a:dk2>
      <a:lt2>
        <a:srgbClr val="F5F5EF"/>
      </a:lt2>
      <a:accent1>
        <a:srgbClr val="8EA3BF"/>
      </a:accent1>
      <a:accent2>
        <a:srgbClr val="566D8C"/>
      </a:accent2>
      <a:accent3>
        <a:srgbClr val="36486E"/>
      </a:accent3>
      <a:accent4>
        <a:srgbClr val="494F56"/>
      </a:accent4>
      <a:accent5>
        <a:srgbClr val="888888"/>
      </a:accent5>
      <a:accent6>
        <a:srgbClr val="B1B1B2"/>
      </a:accent6>
      <a:hlink>
        <a:srgbClr val="36373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